
<file path=[Content_Types].xml><?xml version="1.0" encoding="utf-8"?>
<Types xmlns="http://schemas.openxmlformats.org/package/2006/content-types">
  <Default Extension="emf" ContentType="image/x-emf"/>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2"/>
  </p:notesMasterIdLst>
  <p:handoutMasterIdLst>
    <p:handoutMasterId r:id="rId43"/>
  </p:handoutMasterIdLst>
  <p:sldIdLst>
    <p:sldId id="2147470763" r:id="rId5"/>
    <p:sldId id="2147471289" r:id="rId6"/>
    <p:sldId id="2147471290" r:id="rId7"/>
    <p:sldId id="2147471291" r:id="rId8"/>
    <p:sldId id="2147471292" r:id="rId9"/>
    <p:sldId id="2147471293" r:id="rId10"/>
    <p:sldId id="2147471298" r:id="rId11"/>
    <p:sldId id="2147471295" r:id="rId12"/>
    <p:sldId id="2147471296" r:id="rId13"/>
    <p:sldId id="2147471301" r:id="rId14"/>
    <p:sldId id="2147471261" r:id="rId15"/>
    <p:sldId id="2147471302" r:id="rId16"/>
    <p:sldId id="2147471303" r:id="rId17"/>
    <p:sldId id="2147471304" r:id="rId18"/>
    <p:sldId id="2147471309" r:id="rId19"/>
    <p:sldId id="2147471310" r:id="rId20"/>
    <p:sldId id="2147471311" r:id="rId21"/>
    <p:sldId id="2147471312" r:id="rId22"/>
    <p:sldId id="2147471305" r:id="rId23"/>
    <p:sldId id="2147471306" r:id="rId24"/>
    <p:sldId id="2147471307" r:id="rId25"/>
    <p:sldId id="2147471308" r:id="rId26"/>
    <p:sldId id="2147471313" r:id="rId27"/>
    <p:sldId id="2147471314" r:id="rId28"/>
    <p:sldId id="2147471315" r:id="rId29"/>
    <p:sldId id="2147471316" r:id="rId30"/>
    <p:sldId id="2147471317" r:id="rId31"/>
    <p:sldId id="2147471318" r:id="rId32"/>
    <p:sldId id="2147471319" r:id="rId33"/>
    <p:sldId id="2147471320" r:id="rId34"/>
    <p:sldId id="2147471321" r:id="rId35"/>
    <p:sldId id="2147471299" r:id="rId36"/>
    <p:sldId id="2147471288" r:id="rId37"/>
    <p:sldId id="2147471297" r:id="rId38"/>
    <p:sldId id="2147471294" r:id="rId39"/>
    <p:sldId id="2147471300" r:id="rId40"/>
    <p:sldId id="2147470961" r:id="rId41"/>
  </p:sldIdLst>
  <p:sldSz cx="12192000" cy="6858000"/>
  <p:notesSz cx="6858000" cy="9144000"/>
  <p:embeddedFontLst>
    <p:embeddedFont>
      <p:font typeface="Arial Bold" panose="020B0704020202020204" pitchFamily="34" charset="0"/>
      <p:bold r:id="rId44"/>
    </p:embeddedFont>
    <p:embeddedFont>
      <p:font typeface="Calibri" panose="020F0502020204030204" pitchFamily="34" charset="0"/>
      <p:regular r:id="rId45"/>
      <p:bold r:id="rId46"/>
      <p:italic r:id="rId47"/>
      <p:boldItalic r:id="rId48"/>
    </p:embeddedFont>
    <p:embeddedFont>
      <p:font typeface="HCLTech Roobert Light" pitchFamily="50" charset="0"/>
      <p:regular r:id="rId49"/>
      <p: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CLTech Template" id="{8909338F-98DA-054F-B559-565584B52B18}">
          <p14:sldIdLst/>
        </p14:section>
        <p14:section name="Sample of layouts and diagrams" id="{AFE0C54A-A58C-4CB0-8C74-373E76813B8D}">
          <p14:sldIdLst>
            <p14:sldId id="2147470763"/>
            <p14:sldId id="2147471289"/>
            <p14:sldId id="2147471290"/>
            <p14:sldId id="2147471291"/>
            <p14:sldId id="2147471292"/>
            <p14:sldId id="2147471293"/>
            <p14:sldId id="2147471298"/>
            <p14:sldId id="2147471295"/>
            <p14:sldId id="2147471296"/>
            <p14:sldId id="2147471301"/>
            <p14:sldId id="2147471261"/>
            <p14:sldId id="2147471302"/>
            <p14:sldId id="2147471303"/>
            <p14:sldId id="2147471304"/>
            <p14:sldId id="2147471309"/>
            <p14:sldId id="2147471310"/>
            <p14:sldId id="2147471311"/>
            <p14:sldId id="2147471312"/>
            <p14:sldId id="2147471305"/>
            <p14:sldId id="2147471306"/>
            <p14:sldId id="2147471307"/>
            <p14:sldId id="2147471308"/>
            <p14:sldId id="2147471313"/>
            <p14:sldId id="2147471314"/>
            <p14:sldId id="2147471315"/>
            <p14:sldId id="2147471316"/>
            <p14:sldId id="2147471317"/>
            <p14:sldId id="2147471318"/>
            <p14:sldId id="2147471319"/>
            <p14:sldId id="2147471320"/>
            <p14:sldId id="2147471321"/>
            <p14:sldId id="2147471299"/>
          </p14:sldIdLst>
        </p14:section>
        <p14:section name="End plates" id="{738D5147-760A-44ED-A3E2-73FD6503BACC}">
          <p14:sldIdLst>
            <p14:sldId id="2147471288"/>
            <p14:sldId id="2147471297"/>
            <p14:sldId id="2147471294"/>
            <p14:sldId id="2147471300"/>
            <p14:sldId id="21474709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9E320A-4CCA-4449-1862-666E4699ABF6}" name="Bradley Clark" initials="BC" userId="S::bradley.clark@designlogic.com.au::e7623124-015d-45e5-95e0-640e7a9b5f9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1482"/>
    <a:srgbClr val="990099"/>
    <a:srgbClr val="E6EBF5"/>
    <a:srgbClr val="0F5F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5652" autoAdjust="0"/>
  </p:normalViewPr>
  <p:slideViewPr>
    <p:cSldViewPr snapToGrid="0">
      <p:cViewPr varScale="1">
        <p:scale>
          <a:sx n="63" d="100"/>
          <a:sy n="63" d="100"/>
        </p:scale>
        <p:origin x="732" y="64"/>
      </p:cViewPr>
      <p:guideLst/>
    </p:cSldViewPr>
  </p:slideViewPr>
  <p:outlineViewPr>
    <p:cViewPr>
      <p:scale>
        <a:sx n="33" d="100"/>
        <a:sy n="33" d="100"/>
      </p:scale>
      <p:origin x="0" y="-201374"/>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52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A4E3C5-62D8-897F-B2E4-5F30C2CE10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latin typeface="Arial" panose="020B0604020202020204" pitchFamily="34" charset="0"/>
            </a:endParaRPr>
          </a:p>
        </p:txBody>
      </p:sp>
      <p:sp>
        <p:nvSpPr>
          <p:cNvPr id="3" name="Date Placeholder 2">
            <a:extLst>
              <a:ext uri="{FF2B5EF4-FFF2-40B4-BE49-F238E27FC236}">
                <a16:creationId xmlns:a16="http://schemas.microsoft.com/office/drawing/2014/main" id="{30654C25-2283-7012-1D0F-8F5F721E95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B4682B-1F64-449A-B54B-395552EC9173}" type="datetimeFigureOut">
              <a:rPr lang="en-AU" smtClean="0">
                <a:latin typeface="Arial" panose="020B0604020202020204" pitchFamily="34" charset="0"/>
              </a:rPr>
              <a:t>8/05/2023</a:t>
            </a:fld>
            <a:endParaRPr lang="en-AU" dirty="0">
              <a:latin typeface="Arial" panose="020B0604020202020204" pitchFamily="34" charset="0"/>
            </a:endParaRPr>
          </a:p>
        </p:txBody>
      </p:sp>
      <p:sp>
        <p:nvSpPr>
          <p:cNvPr id="4" name="Footer Placeholder 3">
            <a:extLst>
              <a:ext uri="{FF2B5EF4-FFF2-40B4-BE49-F238E27FC236}">
                <a16:creationId xmlns:a16="http://schemas.microsoft.com/office/drawing/2014/main" id="{23F65072-1233-88CB-6977-515797AF54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latin typeface="Arial" panose="020B0604020202020204" pitchFamily="34" charset="0"/>
            </a:endParaRPr>
          </a:p>
        </p:txBody>
      </p:sp>
      <p:sp>
        <p:nvSpPr>
          <p:cNvPr id="5" name="Slide Number Placeholder 4">
            <a:extLst>
              <a:ext uri="{FF2B5EF4-FFF2-40B4-BE49-F238E27FC236}">
                <a16:creationId xmlns:a16="http://schemas.microsoft.com/office/drawing/2014/main" id="{3EA21EBE-7D04-2376-E3B1-6BBD43E77D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B813C0-29C0-45E2-83BF-A07842D8B403}" type="slidenum">
              <a:rPr lang="en-AU" smtClean="0">
                <a:latin typeface="Arial" panose="020B0604020202020204" pitchFamily="34" charset="0"/>
              </a:rPr>
              <a:t>‹#›</a:t>
            </a:fld>
            <a:endParaRPr lang="en-AU" dirty="0">
              <a:latin typeface="Arial" panose="020B0604020202020204" pitchFamily="34" charset="0"/>
            </a:endParaRPr>
          </a:p>
        </p:txBody>
      </p:sp>
    </p:spTree>
    <p:extLst>
      <p:ext uri="{BB962C8B-B14F-4D97-AF65-F5344CB8AC3E}">
        <p14:creationId xmlns:p14="http://schemas.microsoft.com/office/powerpoint/2010/main" val="3487682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010CE16E-1457-4F0E-BE0E-0DFCD3F20581}" type="datetimeFigureOut">
              <a:rPr lang="en-US" smtClean="0"/>
              <a:pPr/>
              <a:t>5/8/2023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A4B9DE77-BA64-484A-A7AF-F81B23799E4A}" type="slidenum">
              <a:rPr lang="en-US" smtClean="0"/>
              <a:pPr/>
              <a:t>‹#›</a:t>
            </a:fld>
            <a:endParaRPr lang="en-US" dirty="0"/>
          </a:p>
        </p:txBody>
      </p:sp>
    </p:spTree>
    <p:extLst>
      <p:ext uri="{BB962C8B-B14F-4D97-AF65-F5344CB8AC3E}">
        <p14:creationId xmlns:p14="http://schemas.microsoft.com/office/powerpoint/2010/main" val="55076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2</a:t>
            </a:fld>
            <a:endParaRPr lang="en-US" dirty="0"/>
          </a:p>
        </p:txBody>
      </p:sp>
    </p:spTree>
    <p:extLst>
      <p:ext uri="{BB962C8B-B14F-4D97-AF65-F5344CB8AC3E}">
        <p14:creationId xmlns:p14="http://schemas.microsoft.com/office/powerpoint/2010/main" val="2697559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13</a:t>
            </a:fld>
            <a:endParaRPr lang="en-US" dirty="0"/>
          </a:p>
        </p:txBody>
      </p:sp>
    </p:spTree>
    <p:extLst>
      <p:ext uri="{BB962C8B-B14F-4D97-AF65-F5344CB8AC3E}">
        <p14:creationId xmlns:p14="http://schemas.microsoft.com/office/powerpoint/2010/main" val="72220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14</a:t>
            </a:fld>
            <a:endParaRPr lang="en-US" dirty="0"/>
          </a:p>
        </p:txBody>
      </p:sp>
    </p:spTree>
    <p:extLst>
      <p:ext uri="{BB962C8B-B14F-4D97-AF65-F5344CB8AC3E}">
        <p14:creationId xmlns:p14="http://schemas.microsoft.com/office/powerpoint/2010/main" val="3899615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15</a:t>
            </a:fld>
            <a:endParaRPr lang="en-US" dirty="0"/>
          </a:p>
        </p:txBody>
      </p:sp>
    </p:spTree>
    <p:extLst>
      <p:ext uri="{BB962C8B-B14F-4D97-AF65-F5344CB8AC3E}">
        <p14:creationId xmlns:p14="http://schemas.microsoft.com/office/powerpoint/2010/main" val="3207292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16</a:t>
            </a:fld>
            <a:endParaRPr lang="en-US" dirty="0"/>
          </a:p>
        </p:txBody>
      </p:sp>
    </p:spTree>
    <p:extLst>
      <p:ext uri="{BB962C8B-B14F-4D97-AF65-F5344CB8AC3E}">
        <p14:creationId xmlns:p14="http://schemas.microsoft.com/office/powerpoint/2010/main" val="2965333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17</a:t>
            </a:fld>
            <a:endParaRPr lang="en-US" dirty="0"/>
          </a:p>
        </p:txBody>
      </p:sp>
    </p:spTree>
    <p:extLst>
      <p:ext uri="{BB962C8B-B14F-4D97-AF65-F5344CB8AC3E}">
        <p14:creationId xmlns:p14="http://schemas.microsoft.com/office/powerpoint/2010/main" val="3928285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18</a:t>
            </a:fld>
            <a:endParaRPr lang="en-US" dirty="0"/>
          </a:p>
        </p:txBody>
      </p:sp>
    </p:spTree>
    <p:extLst>
      <p:ext uri="{BB962C8B-B14F-4D97-AF65-F5344CB8AC3E}">
        <p14:creationId xmlns:p14="http://schemas.microsoft.com/office/powerpoint/2010/main" val="470802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20</a:t>
            </a:fld>
            <a:endParaRPr lang="en-US" dirty="0"/>
          </a:p>
        </p:txBody>
      </p:sp>
    </p:spTree>
    <p:extLst>
      <p:ext uri="{BB962C8B-B14F-4D97-AF65-F5344CB8AC3E}">
        <p14:creationId xmlns:p14="http://schemas.microsoft.com/office/powerpoint/2010/main" val="72632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21</a:t>
            </a:fld>
            <a:endParaRPr lang="en-US" dirty="0"/>
          </a:p>
        </p:txBody>
      </p:sp>
    </p:spTree>
    <p:extLst>
      <p:ext uri="{BB962C8B-B14F-4D97-AF65-F5344CB8AC3E}">
        <p14:creationId xmlns:p14="http://schemas.microsoft.com/office/powerpoint/2010/main" val="1817080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22</a:t>
            </a:fld>
            <a:endParaRPr lang="en-US" dirty="0"/>
          </a:p>
        </p:txBody>
      </p:sp>
    </p:spTree>
    <p:extLst>
      <p:ext uri="{BB962C8B-B14F-4D97-AF65-F5344CB8AC3E}">
        <p14:creationId xmlns:p14="http://schemas.microsoft.com/office/powerpoint/2010/main" val="773720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24</a:t>
            </a:fld>
            <a:endParaRPr lang="en-US" dirty="0"/>
          </a:p>
        </p:txBody>
      </p:sp>
    </p:spTree>
    <p:extLst>
      <p:ext uri="{BB962C8B-B14F-4D97-AF65-F5344CB8AC3E}">
        <p14:creationId xmlns:p14="http://schemas.microsoft.com/office/powerpoint/2010/main" val="2570643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3</a:t>
            </a:fld>
            <a:endParaRPr lang="en-US" dirty="0"/>
          </a:p>
        </p:txBody>
      </p:sp>
    </p:spTree>
    <p:extLst>
      <p:ext uri="{BB962C8B-B14F-4D97-AF65-F5344CB8AC3E}">
        <p14:creationId xmlns:p14="http://schemas.microsoft.com/office/powerpoint/2010/main" val="2977367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25</a:t>
            </a:fld>
            <a:endParaRPr lang="en-US" dirty="0"/>
          </a:p>
        </p:txBody>
      </p:sp>
    </p:spTree>
    <p:extLst>
      <p:ext uri="{BB962C8B-B14F-4D97-AF65-F5344CB8AC3E}">
        <p14:creationId xmlns:p14="http://schemas.microsoft.com/office/powerpoint/2010/main" val="208294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26</a:t>
            </a:fld>
            <a:endParaRPr lang="en-US" dirty="0"/>
          </a:p>
        </p:txBody>
      </p:sp>
    </p:spTree>
    <p:extLst>
      <p:ext uri="{BB962C8B-B14F-4D97-AF65-F5344CB8AC3E}">
        <p14:creationId xmlns:p14="http://schemas.microsoft.com/office/powerpoint/2010/main" val="2130205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27</a:t>
            </a:fld>
            <a:endParaRPr lang="en-US" dirty="0"/>
          </a:p>
        </p:txBody>
      </p:sp>
    </p:spTree>
    <p:extLst>
      <p:ext uri="{BB962C8B-B14F-4D97-AF65-F5344CB8AC3E}">
        <p14:creationId xmlns:p14="http://schemas.microsoft.com/office/powerpoint/2010/main" val="559554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28</a:t>
            </a:fld>
            <a:endParaRPr lang="en-US" dirty="0"/>
          </a:p>
        </p:txBody>
      </p:sp>
    </p:spTree>
    <p:extLst>
      <p:ext uri="{BB962C8B-B14F-4D97-AF65-F5344CB8AC3E}">
        <p14:creationId xmlns:p14="http://schemas.microsoft.com/office/powerpoint/2010/main" val="1773711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29</a:t>
            </a:fld>
            <a:endParaRPr lang="en-US" dirty="0"/>
          </a:p>
        </p:txBody>
      </p:sp>
    </p:spTree>
    <p:extLst>
      <p:ext uri="{BB962C8B-B14F-4D97-AF65-F5344CB8AC3E}">
        <p14:creationId xmlns:p14="http://schemas.microsoft.com/office/powerpoint/2010/main" val="2654839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31</a:t>
            </a:fld>
            <a:endParaRPr lang="en-US" dirty="0"/>
          </a:p>
        </p:txBody>
      </p:sp>
    </p:spTree>
    <p:extLst>
      <p:ext uri="{BB962C8B-B14F-4D97-AF65-F5344CB8AC3E}">
        <p14:creationId xmlns:p14="http://schemas.microsoft.com/office/powerpoint/2010/main" val="3983977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32</a:t>
            </a:fld>
            <a:endParaRPr lang="en-US" dirty="0"/>
          </a:p>
        </p:txBody>
      </p:sp>
    </p:spTree>
    <p:extLst>
      <p:ext uri="{BB962C8B-B14F-4D97-AF65-F5344CB8AC3E}">
        <p14:creationId xmlns:p14="http://schemas.microsoft.com/office/powerpoint/2010/main" val="3433208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33</a:t>
            </a:fld>
            <a:endParaRPr lang="en-US" dirty="0"/>
          </a:p>
        </p:txBody>
      </p:sp>
    </p:spTree>
    <p:extLst>
      <p:ext uri="{BB962C8B-B14F-4D97-AF65-F5344CB8AC3E}">
        <p14:creationId xmlns:p14="http://schemas.microsoft.com/office/powerpoint/2010/main" val="4267339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34</a:t>
            </a:fld>
            <a:endParaRPr lang="en-US" dirty="0"/>
          </a:p>
        </p:txBody>
      </p:sp>
    </p:spTree>
    <p:extLst>
      <p:ext uri="{BB962C8B-B14F-4D97-AF65-F5344CB8AC3E}">
        <p14:creationId xmlns:p14="http://schemas.microsoft.com/office/powerpoint/2010/main" val="1734384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35</a:t>
            </a:fld>
            <a:endParaRPr lang="en-US" dirty="0"/>
          </a:p>
        </p:txBody>
      </p:sp>
    </p:spTree>
    <p:extLst>
      <p:ext uri="{BB962C8B-B14F-4D97-AF65-F5344CB8AC3E}">
        <p14:creationId xmlns:p14="http://schemas.microsoft.com/office/powerpoint/2010/main" val="678014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4</a:t>
            </a:fld>
            <a:endParaRPr lang="en-US" dirty="0"/>
          </a:p>
        </p:txBody>
      </p:sp>
    </p:spTree>
    <p:extLst>
      <p:ext uri="{BB962C8B-B14F-4D97-AF65-F5344CB8AC3E}">
        <p14:creationId xmlns:p14="http://schemas.microsoft.com/office/powerpoint/2010/main" val="3379053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36</a:t>
            </a:fld>
            <a:endParaRPr lang="en-US" dirty="0"/>
          </a:p>
        </p:txBody>
      </p:sp>
    </p:spTree>
    <p:extLst>
      <p:ext uri="{BB962C8B-B14F-4D97-AF65-F5344CB8AC3E}">
        <p14:creationId xmlns:p14="http://schemas.microsoft.com/office/powerpoint/2010/main" val="169959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5</a:t>
            </a:fld>
            <a:endParaRPr lang="en-US" dirty="0"/>
          </a:p>
        </p:txBody>
      </p:sp>
    </p:spTree>
    <p:extLst>
      <p:ext uri="{BB962C8B-B14F-4D97-AF65-F5344CB8AC3E}">
        <p14:creationId xmlns:p14="http://schemas.microsoft.com/office/powerpoint/2010/main" val="2052473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6</a:t>
            </a:fld>
            <a:endParaRPr lang="en-US" dirty="0"/>
          </a:p>
        </p:txBody>
      </p:sp>
    </p:spTree>
    <p:extLst>
      <p:ext uri="{BB962C8B-B14F-4D97-AF65-F5344CB8AC3E}">
        <p14:creationId xmlns:p14="http://schemas.microsoft.com/office/powerpoint/2010/main" val="182381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7</a:t>
            </a:fld>
            <a:endParaRPr lang="en-US" dirty="0"/>
          </a:p>
        </p:txBody>
      </p:sp>
    </p:spTree>
    <p:extLst>
      <p:ext uri="{BB962C8B-B14F-4D97-AF65-F5344CB8AC3E}">
        <p14:creationId xmlns:p14="http://schemas.microsoft.com/office/powerpoint/2010/main" val="2167554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9</a:t>
            </a:fld>
            <a:endParaRPr lang="en-US" dirty="0"/>
          </a:p>
        </p:txBody>
      </p:sp>
    </p:spTree>
    <p:extLst>
      <p:ext uri="{BB962C8B-B14F-4D97-AF65-F5344CB8AC3E}">
        <p14:creationId xmlns:p14="http://schemas.microsoft.com/office/powerpoint/2010/main" val="3432255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10</a:t>
            </a:fld>
            <a:endParaRPr lang="en-US" dirty="0"/>
          </a:p>
        </p:txBody>
      </p:sp>
    </p:spTree>
    <p:extLst>
      <p:ext uri="{BB962C8B-B14F-4D97-AF65-F5344CB8AC3E}">
        <p14:creationId xmlns:p14="http://schemas.microsoft.com/office/powerpoint/2010/main" val="2808991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B9DE77-BA64-484A-A7AF-F81B23799E4A}" type="slidenum">
              <a:rPr lang="en-US" smtClean="0"/>
              <a:pPr/>
              <a:t>12</a:t>
            </a:fld>
            <a:endParaRPr lang="en-US" dirty="0"/>
          </a:p>
        </p:txBody>
      </p:sp>
    </p:spTree>
    <p:extLst>
      <p:ext uri="{BB962C8B-B14F-4D97-AF65-F5344CB8AC3E}">
        <p14:creationId xmlns:p14="http://schemas.microsoft.com/office/powerpoint/2010/main" val="2036849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34.sv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3" Type="http://schemas.openxmlformats.org/officeDocument/2006/relationships/hyperlink" Target="https://www.hcltech.com/" TargetMode="External"/><Relationship Id="rId2" Type="http://schemas.openxmlformats.org/officeDocument/2006/relationships/image" Target="../media/image13.emf"/><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9.svg"/><Relationship Id="rId4" Type="http://schemas.openxmlformats.org/officeDocument/2006/relationships/image" Target="../media/image3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5.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7.jp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34.sv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emf"/><Relationship Id="rId1" Type="http://schemas.openxmlformats.org/officeDocument/2006/relationships/slideMaster" Target="../slideMasters/slideMaster1.xml"/><Relationship Id="rId4" Type="http://schemas.openxmlformats.org/officeDocument/2006/relationships/image" Target="../media/image34.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34.sv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emf"/><Relationship Id="rId1" Type="http://schemas.openxmlformats.org/officeDocument/2006/relationships/slideMaster" Target="../slideMasters/slideMaster1.xml"/><Relationship Id="rId4" Type="http://schemas.openxmlformats.org/officeDocument/2006/relationships/image" Target="../media/image34.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emf"/><Relationship Id="rId1" Type="http://schemas.openxmlformats.org/officeDocument/2006/relationships/slideMaster" Target="../slideMasters/slideMaster1.xml"/><Relationship Id="rId4" Type="http://schemas.openxmlformats.org/officeDocument/2006/relationships/image" Target="../media/image34.sv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3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 Progress (Dark)">
    <p:bg>
      <p:bgPr>
        <a:solidFill>
          <a:schemeClr val="accent3"/>
        </a:solidFill>
        <a:effectLst/>
      </p:bgPr>
    </p:bg>
    <p:spTree>
      <p:nvGrpSpPr>
        <p:cNvPr id="1" name=""/>
        <p:cNvGrpSpPr/>
        <p:nvPr/>
      </p:nvGrpSpPr>
      <p:grpSpPr>
        <a:xfrm>
          <a:off x="0" y="0"/>
          <a:ext cx="0" cy="0"/>
          <a:chOff x="0" y="0"/>
          <a:chExt cx="0" cy="0"/>
        </a:xfrm>
      </p:grpSpPr>
      <p:pic>
        <p:nvPicPr>
          <p:cNvPr id="6" name="Beam Behaviours | Progress (Dark)">
            <a:extLst>
              <a:ext uri="{FF2B5EF4-FFF2-40B4-BE49-F238E27FC236}">
                <a16:creationId xmlns:a16="http://schemas.microsoft.com/office/drawing/2014/main" id="{C4CFE286-44DC-B54C-8DB8-DB5DE12A403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A6BE250A-464F-1554-2E19-081A26FB36D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F034B566-B295-718A-6A67-5852F7B3E5A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42360228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612B66B1-190B-5B6A-336A-7E787594686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US"/>
              <a:t>Click to edit Master title style</a:t>
            </a:r>
          </a:p>
        </p:txBody>
      </p:sp>
      <p:sp>
        <p:nvSpPr>
          <p:cNvPr id="12" name="Text Placeholder 1">
            <a:extLst>
              <a:ext uri="{FF2B5EF4-FFF2-40B4-BE49-F238E27FC236}">
                <a16:creationId xmlns:a16="http://schemas.microsoft.com/office/drawing/2014/main" id="{A47C454F-A436-18DC-89E9-48937BC83589}"/>
              </a:ext>
            </a:extLst>
          </p:cNvPr>
          <p:cNvSpPr>
            <a:spLocks noGrp="1"/>
          </p:cNvSpPr>
          <p:nvPr>
            <p:ph type="body" sz="quarter" idx="12"/>
          </p:nvPr>
        </p:nvSpPr>
        <p:spPr>
          <a:xfrm>
            <a:off x="898525" y="2116800"/>
            <a:ext cx="4962525" cy="384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F55B13B6-E09F-68FF-0ADA-14AD56443820}"/>
              </a:ext>
            </a:extLst>
          </p:cNvPr>
          <p:cNvSpPr>
            <a:spLocks noGrp="1"/>
          </p:cNvSpPr>
          <p:nvPr>
            <p:ph type="body" sz="quarter" idx="16"/>
          </p:nvPr>
        </p:nvSpPr>
        <p:spPr>
          <a:xfrm>
            <a:off x="6325763" y="2116800"/>
            <a:ext cx="4964400" cy="384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92989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nfographics – Numbers (1), List, Three key points">
    <p:spTree>
      <p:nvGrpSpPr>
        <p:cNvPr id="1" name=""/>
        <p:cNvGrpSpPr/>
        <p:nvPr/>
      </p:nvGrpSpPr>
      <p:grpSpPr>
        <a:xfrm>
          <a:off x="0" y="0"/>
          <a:ext cx="0" cy="0"/>
          <a:chOff x="0" y="0"/>
          <a:chExt cx="0" cy="0"/>
        </a:xfrm>
      </p:grpSpPr>
      <p:sp>
        <p:nvSpPr>
          <p:cNvPr id="27" name="Gray BG">
            <a:extLst>
              <a:ext uri="{FF2B5EF4-FFF2-40B4-BE49-F238E27FC236}">
                <a16:creationId xmlns:a16="http://schemas.microsoft.com/office/drawing/2014/main" id="{D74A310F-E920-F3F4-1DD5-6B6E472573B8}"/>
              </a:ext>
              <a:ext uri="{C183D7F6-B498-43B3-948B-1728B52AA6E4}">
                <adec:decorative xmlns:adec="http://schemas.microsoft.com/office/drawing/2017/decorative" val="1"/>
              </a:ext>
            </a:extLst>
          </p:cNvPr>
          <p:cNvSpPr/>
          <p:nvPr userDrawn="1"/>
        </p:nvSpPr>
        <p:spPr>
          <a:xfrm>
            <a:off x="0" y="0"/>
            <a:ext cx="6765926" cy="6858000"/>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tx1">
                    <a:alpha val="50000"/>
                  </a:schemeClr>
                </a:solidFill>
              </a:defRPr>
            </a:lvl1pPr>
          </a:lstStyle>
          <a:p>
            <a:fld id="{7F8EB60C-7CC2-49F0-B2EE-C81F067DE041}" type="slidenum">
              <a:rPr lang="en-US" smtClean="0"/>
              <a:pPr/>
              <a:t>‹#›</a:t>
            </a:fld>
            <a:endParaRPr lang="en-US"/>
          </a:p>
        </p:txBody>
      </p:sp>
      <p:sp>
        <p:nvSpPr>
          <p:cNvPr id="13" name="Footer Placeholder">
            <a:extLst>
              <a:ext uri="{FF2B5EF4-FFF2-40B4-BE49-F238E27FC236}">
                <a16:creationId xmlns:a16="http://schemas.microsoft.com/office/drawing/2014/main" id="{E7918125-526E-DFD1-726E-E23B9E580FD6}"/>
              </a:ext>
            </a:extLst>
          </p:cNvPr>
          <p:cNvSpPr>
            <a:spLocks noGrp="1"/>
          </p:cNvSpPr>
          <p:nvPr>
            <p:ph type="ftr" sz="quarter" idx="49"/>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44E49517-4ABC-35C3-BD1F-758625EAAC78}"/>
              </a:ext>
            </a:extLst>
          </p:cNvPr>
          <p:cNvSpPr>
            <a:spLocks noGrp="1"/>
          </p:cNvSpPr>
          <p:nvPr>
            <p:ph type="title" hasCustomPrompt="1"/>
          </p:nvPr>
        </p:nvSpPr>
        <p:spPr>
          <a:xfrm>
            <a:off x="864002" y="860400"/>
            <a:ext cx="5466949"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8D4AC1FE-598F-E2E7-096F-C97EE4ACB8B9}"/>
              </a:ext>
            </a:extLst>
          </p:cNvPr>
          <p:cNvSpPr>
            <a:spLocks noGrp="1"/>
          </p:cNvSpPr>
          <p:nvPr>
            <p:ph type="body" sz="quarter" idx="47" hasCustomPrompt="1"/>
          </p:nvPr>
        </p:nvSpPr>
        <p:spPr>
          <a:xfrm>
            <a:off x="878400" y="1771200"/>
            <a:ext cx="545613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Subhead 1">
            <a:extLst>
              <a:ext uri="{FF2B5EF4-FFF2-40B4-BE49-F238E27FC236}">
                <a16:creationId xmlns:a16="http://schemas.microsoft.com/office/drawing/2014/main" id="{520C3926-E640-A71A-914A-5F8B40A95C08}"/>
              </a:ext>
            </a:extLst>
          </p:cNvPr>
          <p:cNvSpPr>
            <a:spLocks noGrp="1"/>
          </p:cNvSpPr>
          <p:nvPr>
            <p:ph type="body" sz="quarter" idx="14" hasCustomPrompt="1"/>
          </p:nvPr>
        </p:nvSpPr>
        <p:spPr>
          <a:xfrm>
            <a:off x="880851" y="3121885"/>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6" name="Text Placeholder 1">
            <a:extLst>
              <a:ext uri="{FF2B5EF4-FFF2-40B4-BE49-F238E27FC236}">
                <a16:creationId xmlns:a16="http://schemas.microsoft.com/office/drawing/2014/main" id="{47FE55D4-4CE1-5FF2-974F-3A0140189712}"/>
              </a:ext>
            </a:extLst>
          </p:cNvPr>
          <p:cNvSpPr>
            <a:spLocks noGrp="1"/>
          </p:cNvSpPr>
          <p:nvPr>
            <p:ph type="body" sz="quarter" idx="18" hasCustomPrompt="1"/>
          </p:nvPr>
        </p:nvSpPr>
        <p:spPr>
          <a:xfrm>
            <a:off x="3146425" y="3121885"/>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8" name="Subhead 2">
            <a:extLst>
              <a:ext uri="{FF2B5EF4-FFF2-40B4-BE49-F238E27FC236}">
                <a16:creationId xmlns:a16="http://schemas.microsoft.com/office/drawing/2014/main" id="{F93988CE-B661-C4BD-0734-2D24615CEA27}"/>
              </a:ext>
            </a:extLst>
          </p:cNvPr>
          <p:cNvSpPr>
            <a:spLocks noGrp="1"/>
          </p:cNvSpPr>
          <p:nvPr>
            <p:ph type="body" sz="quarter" idx="48" hasCustomPrompt="1"/>
          </p:nvPr>
        </p:nvSpPr>
        <p:spPr>
          <a:xfrm>
            <a:off x="880851" y="4179737"/>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19" name="Text Placeholder 2">
            <a:extLst>
              <a:ext uri="{FF2B5EF4-FFF2-40B4-BE49-F238E27FC236}">
                <a16:creationId xmlns:a16="http://schemas.microsoft.com/office/drawing/2014/main" id="{7FDB4531-99D8-DC98-D42A-D6AD8729D18E}"/>
              </a:ext>
            </a:extLst>
          </p:cNvPr>
          <p:cNvSpPr>
            <a:spLocks noGrp="1"/>
          </p:cNvSpPr>
          <p:nvPr>
            <p:ph type="body" sz="quarter" idx="40" hasCustomPrompt="1"/>
          </p:nvPr>
        </p:nvSpPr>
        <p:spPr>
          <a:xfrm>
            <a:off x="3146425" y="4179737"/>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20" name="Subhead 3">
            <a:extLst>
              <a:ext uri="{FF2B5EF4-FFF2-40B4-BE49-F238E27FC236}">
                <a16:creationId xmlns:a16="http://schemas.microsoft.com/office/drawing/2014/main" id="{9A5CF87B-C7D1-1ABA-A192-A03A905FDEDB}"/>
              </a:ext>
            </a:extLst>
          </p:cNvPr>
          <p:cNvSpPr>
            <a:spLocks noGrp="1"/>
          </p:cNvSpPr>
          <p:nvPr>
            <p:ph type="body" sz="quarter" idx="41" hasCustomPrompt="1"/>
          </p:nvPr>
        </p:nvSpPr>
        <p:spPr>
          <a:xfrm>
            <a:off x="880851" y="5237589"/>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1" name="Text Placeholder 3">
            <a:extLst>
              <a:ext uri="{FF2B5EF4-FFF2-40B4-BE49-F238E27FC236}">
                <a16:creationId xmlns:a16="http://schemas.microsoft.com/office/drawing/2014/main" id="{08DC64EB-CF2D-F070-C6B8-F03C1108D196}"/>
              </a:ext>
            </a:extLst>
          </p:cNvPr>
          <p:cNvSpPr>
            <a:spLocks noGrp="1"/>
          </p:cNvSpPr>
          <p:nvPr>
            <p:ph type="body" sz="quarter" idx="46" hasCustomPrompt="1"/>
          </p:nvPr>
        </p:nvSpPr>
        <p:spPr>
          <a:xfrm>
            <a:off x="3146425" y="5237589"/>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1" name="Data">
            <a:extLst>
              <a:ext uri="{FF2B5EF4-FFF2-40B4-BE49-F238E27FC236}">
                <a16:creationId xmlns:a16="http://schemas.microsoft.com/office/drawing/2014/main" id="{C7302291-77B2-F254-7528-E3171ADFA54D}"/>
              </a:ext>
            </a:extLst>
          </p:cNvPr>
          <p:cNvSpPr>
            <a:spLocks noGrp="1"/>
          </p:cNvSpPr>
          <p:nvPr>
            <p:ph type="body" sz="quarter" idx="38" hasCustomPrompt="1"/>
          </p:nvPr>
        </p:nvSpPr>
        <p:spPr>
          <a:xfrm>
            <a:off x="7237525" y="898525"/>
            <a:ext cx="2712925" cy="2750719"/>
          </a:xfrm>
          <a:prstGeom prst="roundRect">
            <a:avLst>
              <a:gd name="adj" fmla="val 2179"/>
            </a:avLst>
          </a:prstGeom>
          <a:solidFill>
            <a:schemeClr val="accent4"/>
          </a:solidFill>
        </p:spPr>
        <p:txBody>
          <a:bodyPr wrap="square" lIns="180000" tIns="360000" rIns="180000" bIns="180000" anchor="t">
            <a:noAutofit/>
          </a:bodyPr>
          <a:lstStyle>
            <a:lvl1pPr>
              <a:lnSpc>
                <a:spcPct val="70000"/>
              </a:lnSpc>
              <a:spcBef>
                <a:spcPts val="0"/>
              </a:spcBef>
              <a:spcAft>
                <a:spcPts val="0"/>
              </a:spcAft>
              <a:defRPr sz="8000" b="0">
                <a:solidFill>
                  <a:schemeClr val="bg1"/>
                </a:solidFill>
                <a:latin typeface="+mn-lt"/>
              </a:defRPr>
            </a:lvl1pPr>
            <a:lvl2pPr marL="0" indent="0">
              <a:lnSpc>
                <a:spcPct val="70000"/>
              </a:lnSpc>
              <a:spcBef>
                <a:spcPts val="0"/>
              </a:spcBef>
              <a:spcAft>
                <a:spcPts val="2400"/>
              </a:spcAft>
              <a:buNone/>
              <a:defRPr sz="2800">
                <a:solidFill>
                  <a:schemeClr val="bg1"/>
                </a:solidFill>
                <a:latin typeface="+mn-lt"/>
              </a:defRPr>
            </a:lvl2pPr>
            <a:lvl3pPr marL="0" indent="0">
              <a:spcBef>
                <a:spcPts val="0"/>
              </a:spcBef>
              <a:spcAft>
                <a:spcPts val="0"/>
              </a:spcAft>
              <a:buNone/>
              <a:defRPr sz="18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p:txBody>
      </p:sp>
      <p:sp>
        <p:nvSpPr>
          <p:cNvPr id="8" name="Data subhead">
            <a:extLst>
              <a:ext uri="{FF2B5EF4-FFF2-40B4-BE49-F238E27FC236}">
                <a16:creationId xmlns:a16="http://schemas.microsoft.com/office/drawing/2014/main" id="{247F3840-1042-83FB-BB7C-EAA04488AEF7}"/>
              </a:ext>
            </a:extLst>
          </p:cNvPr>
          <p:cNvSpPr>
            <a:spLocks noGrp="1"/>
          </p:cNvSpPr>
          <p:nvPr>
            <p:ph type="body" sz="quarter" idx="16" hasCustomPrompt="1"/>
          </p:nvPr>
        </p:nvSpPr>
        <p:spPr>
          <a:xfrm>
            <a:off x="9950450" y="3649244"/>
            <a:ext cx="1341550" cy="1342800"/>
          </a:xfrm>
          <a:prstGeom prst="roundRect">
            <a:avLst>
              <a:gd name="adj" fmla="val 4560"/>
            </a:avLst>
          </a:prstGeom>
          <a:solidFill>
            <a:schemeClr val="accent5"/>
          </a:solidFill>
        </p:spPr>
        <p:txBody>
          <a:bodyPr lIns="108000" tIns="108000" rIns="72000" bIns="180000"/>
          <a:lstStyle>
            <a:lvl1pPr>
              <a:defRPr sz="1600" b="0">
                <a:solidFill>
                  <a:schemeClr val="tx1"/>
                </a:solidFill>
                <a:latin typeface="+mn-lt"/>
              </a:defRPr>
            </a:lvl1pPr>
            <a:lvl2pPr>
              <a:defRPr sz="1600">
                <a:solidFill>
                  <a:schemeClr val="tx1"/>
                </a:solidFill>
              </a:defRPr>
            </a:lvl2pPr>
            <a:lvl3pPr>
              <a:buClrTx/>
              <a:defRPr sz="1600">
                <a:solidFill>
                  <a:schemeClr val="tx1"/>
                </a:solidFill>
              </a:defRPr>
            </a:lvl3pPr>
            <a:lvl4pPr>
              <a:buClrTx/>
              <a:defRPr sz="1400">
                <a:solidFill>
                  <a:schemeClr val="tx1"/>
                </a:solidFill>
              </a:defRPr>
            </a:lvl4pPr>
          </a:lstStyle>
          <a:p>
            <a:pPr lvl="0"/>
            <a:r>
              <a:rPr lang="en-US" dirty="0"/>
              <a:t>Insert text</a:t>
            </a:r>
          </a:p>
        </p:txBody>
      </p:sp>
      <p:grpSp>
        <p:nvGrpSpPr>
          <p:cNvPr id="7" name="Lines">
            <a:extLst>
              <a:ext uri="{FF2B5EF4-FFF2-40B4-BE49-F238E27FC236}">
                <a16:creationId xmlns:a16="http://schemas.microsoft.com/office/drawing/2014/main" id="{21FDEF93-D65F-19E2-6830-9AF00062EB60}"/>
              </a:ext>
            </a:extLst>
          </p:cNvPr>
          <p:cNvGrpSpPr/>
          <p:nvPr userDrawn="1"/>
        </p:nvGrpSpPr>
        <p:grpSpPr>
          <a:xfrm>
            <a:off x="900000" y="4043072"/>
            <a:ext cx="5430950" cy="1057853"/>
            <a:chOff x="1066091" y="3977756"/>
            <a:chExt cx="5209297" cy="1057853"/>
          </a:xfrm>
        </p:grpSpPr>
        <p:cxnSp>
          <p:nvCxnSpPr>
            <p:cNvPr id="9" name="Straight Connector 8">
              <a:extLst>
                <a:ext uri="{FF2B5EF4-FFF2-40B4-BE49-F238E27FC236}">
                  <a16:creationId xmlns:a16="http://schemas.microsoft.com/office/drawing/2014/main" id="{AD0F4CA8-D102-E813-9B95-5AE1D865F0D6}"/>
                </a:ext>
              </a:extLst>
            </p:cNvPr>
            <p:cNvCxnSpPr>
              <a:cxnSpLocks/>
            </p:cNvCxnSpPr>
            <p:nvPr/>
          </p:nvCxnSpPr>
          <p:spPr>
            <a:xfrm>
              <a:off x="1066091" y="3977756"/>
              <a:ext cx="520929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88C3EBD-7E59-948D-2282-06E2570A13D6}"/>
                </a:ext>
              </a:extLst>
            </p:cNvPr>
            <p:cNvCxnSpPr>
              <a:cxnSpLocks/>
            </p:cNvCxnSpPr>
            <p:nvPr/>
          </p:nvCxnSpPr>
          <p:spPr>
            <a:xfrm>
              <a:off x="1066091" y="5035609"/>
              <a:ext cx="520929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4" name="Text Placeholder">
            <a:extLst>
              <a:ext uri="{FF2B5EF4-FFF2-40B4-BE49-F238E27FC236}">
                <a16:creationId xmlns:a16="http://schemas.microsoft.com/office/drawing/2014/main" id="{16DCA716-7E83-7165-E6A5-4B4CDA6C63AD}"/>
              </a:ext>
            </a:extLst>
          </p:cNvPr>
          <p:cNvSpPr>
            <a:spLocks noGrp="1"/>
          </p:cNvSpPr>
          <p:nvPr>
            <p:ph type="body" sz="quarter" idx="50" hasCustomPrompt="1"/>
          </p:nvPr>
        </p:nvSpPr>
        <p:spPr>
          <a:xfrm>
            <a:off x="7237525" y="3958936"/>
            <a:ext cx="2529930" cy="1724892"/>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8512153"/>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1), Image">
    <p:bg>
      <p:bgRef idx="1001">
        <a:schemeClr val="bg1"/>
      </p:bgRef>
    </p:bg>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A1D358A7-2494-5B47-70C6-FAFE6313FF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802" t="28645" r="14681" b="22201"/>
          <a:stretch/>
        </p:blipFill>
        <p:spPr>
          <a:xfrm>
            <a:off x="6330951" y="3447496"/>
            <a:ext cx="5860786" cy="3410504"/>
          </a:xfrm>
          <a:custGeom>
            <a:avLst/>
            <a:gdLst>
              <a:gd name="connsiteX0" fmla="*/ 60822 w 5860786"/>
              <a:gd name="connsiteY0" fmla="*/ 0 h 3410504"/>
              <a:gd name="connsiteX1" fmla="*/ 5860786 w 5860786"/>
              <a:gd name="connsiteY1" fmla="*/ 0 h 3410504"/>
              <a:gd name="connsiteX2" fmla="*/ 5860786 w 5860786"/>
              <a:gd name="connsiteY2" fmla="*/ 3410504 h 3410504"/>
              <a:gd name="connsiteX3" fmla="*/ 0 w 5860786"/>
              <a:gd name="connsiteY3" fmla="*/ 3410504 h 3410504"/>
              <a:gd name="connsiteX4" fmla="*/ 0 w 5860786"/>
              <a:gd name="connsiteY4" fmla="*/ 60822 h 3410504"/>
              <a:gd name="connsiteX5" fmla="*/ 60822 w 5860786"/>
              <a:gd name="connsiteY5" fmla="*/ 0 h 341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0786" h="3410504">
                <a:moveTo>
                  <a:pt x="60822" y="0"/>
                </a:moveTo>
                <a:lnTo>
                  <a:pt x="5860786" y="0"/>
                </a:lnTo>
                <a:lnTo>
                  <a:pt x="5860786" y="3410504"/>
                </a:lnTo>
                <a:lnTo>
                  <a:pt x="0" y="3410504"/>
                </a:lnTo>
                <a:lnTo>
                  <a:pt x="0" y="60822"/>
                </a:lnTo>
                <a:cubicBezTo>
                  <a:pt x="0" y="27231"/>
                  <a:pt x="27232" y="0"/>
                  <a:pt x="60822" y="0"/>
                </a:cubicBezTo>
                <a:close/>
              </a:path>
            </a:pathLst>
          </a:custGeom>
        </p:spPr>
      </p:pic>
      <p:sp>
        <p:nvSpPr>
          <p:cNvPr id="6" name="Picture Placeholder">
            <a:extLst>
              <a:ext uri="{FF2B5EF4-FFF2-40B4-BE49-F238E27FC236}">
                <a16:creationId xmlns:a16="http://schemas.microsoft.com/office/drawing/2014/main" id="{6E06B042-79FC-53A9-32C7-E6FE33C1A5C4}"/>
              </a:ext>
            </a:extLst>
          </p:cNvPr>
          <p:cNvSpPr>
            <a:spLocks noGrp="1"/>
          </p:cNvSpPr>
          <p:nvPr>
            <p:ph type="pic" sz="quarter" idx="21" hasCustomPrompt="1"/>
          </p:nvPr>
        </p:nvSpPr>
        <p:spPr>
          <a:xfrm>
            <a:off x="-180742" y="3447495"/>
            <a:ext cx="6421692" cy="3593594"/>
          </a:xfrm>
          <a:prstGeom prst="roundRect">
            <a:avLst>
              <a:gd name="adj" fmla="val 1649"/>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pic>
        <p:nvPicPr>
          <p:cNvPr id="3" name="HCLTech Logo">
            <a:extLst>
              <a:ext uri="{FF2B5EF4-FFF2-40B4-BE49-F238E27FC236}">
                <a16:creationId xmlns:a16="http://schemas.microsoft.com/office/drawing/2014/main" id="{4E926D38-FE2E-5131-C0D9-79D09FD068F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sp>
        <p:nvSpPr>
          <p:cNvPr id="5" name="Footer Placeholder">
            <a:extLst>
              <a:ext uri="{FF2B5EF4-FFF2-40B4-BE49-F238E27FC236}">
                <a16:creationId xmlns:a16="http://schemas.microsoft.com/office/drawing/2014/main" id="{298C4CD9-E27E-B7E2-A7D4-21B7C5606BD1}"/>
              </a:ext>
            </a:extLst>
          </p:cNvPr>
          <p:cNvSpPr>
            <a:spLocks noGrp="1"/>
          </p:cNvSpPr>
          <p:nvPr>
            <p:ph type="ftr" sz="quarter" idx="41"/>
          </p:nvPr>
        </p:nvSpPr>
        <p:spPr/>
        <p:txBody>
          <a:bodyPr vert="horz" wrap="square" lIns="0" tIns="0" rIns="0" bIns="0" rtlCol="0" anchor="b">
            <a:spAutoFit/>
          </a:bodyPr>
          <a:lstStyle>
            <a:lvl1pPr>
              <a:defRPr lang="en-GB" smtClean="0">
                <a:solidFill>
                  <a:schemeClr val="bg1">
                    <a:alpha val="65000"/>
                  </a:schemeClr>
                </a:solidFill>
              </a:defRPr>
            </a:lvl1pPr>
          </a:lstStyle>
          <a:p>
            <a:r>
              <a:rPr lang="en-AU"/>
              <a:t>Copyright © 2023 HCL Technologies | Confidential</a:t>
            </a:r>
            <a:endParaRPr lang="en-AU" dirty="0"/>
          </a:p>
        </p:txBody>
      </p:sp>
      <p:sp>
        <p:nvSpPr>
          <p:cNvPr id="14" name="Title 1">
            <a:extLst>
              <a:ext uri="{FF2B5EF4-FFF2-40B4-BE49-F238E27FC236}">
                <a16:creationId xmlns:a16="http://schemas.microsoft.com/office/drawing/2014/main" id="{E7EF147D-3802-C5AB-3A06-168FE1BEF897}"/>
              </a:ext>
            </a:extLst>
          </p:cNvPr>
          <p:cNvSpPr>
            <a:spLocks noGrp="1"/>
          </p:cNvSpPr>
          <p:nvPr>
            <p:ph type="title" hasCustomPrompt="1"/>
          </p:nvPr>
        </p:nvSpPr>
        <p:spPr>
          <a:xfrm>
            <a:off x="864001" y="860400"/>
            <a:ext cx="4997050" cy="1107996"/>
          </a:xfrm>
        </p:spPr>
        <p:txBody>
          <a:bodyPr/>
          <a:lstStyle>
            <a:lvl1pPr>
              <a:defRPr sz="4000"/>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3C13B137-B128-C5C6-28EC-4CD910127AD1}"/>
              </a:ext>
            </a:extLst>
          </p:cNvPr>
          <p:cNvSpPr>
            <a:spLocks noGrp="1"/>
          </p:cNvSpPr>
          <p:nvPr>
            <p:ph type="body" sz="quarter" idx="40" hasCustomPrompt="1"/>
          </p:nvPr>
        </p:nvSpPr>
        <p:spPr>
          <a:xfrm>
            <a:off x="878400" y="1771200"/>
            <a:ext cx="498716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Data">
            <a:extLst>
              <a:ext uri="{FF2B5EF4-FFF2-40B4-BE49-F238E27FC236}">
                <a16:creationId xmlns:a16="http://schemas.microsoft.com/office/drawing/2014/main" id="{C7302291-77B2-F254-7528-E3171ADFA54D}"/>
              </a:ext>
            </a:extLst>
          </p:cNvPr>
          <p:cNvSpPr>
            <a:spLocks noGrp="1"/>
          </p:cNvSpPr>
          <p:nvPr>
            <p:ph type="body" sz="quarter" idx="38" hasCustomPrompt="1"/>
          </p:nvPr>
        </p:nvSpPr>
        <p:spPr>
          <a:xfrm>
            <a:off x="6330951" y="539998"/>
            <a:ext cx="3150000" cy="2821125"/>
          </a:xfrm>
          <a:prstGeom prst="roundRect">
            <a:avLst>
              <a:gd name="adj" fmla="val 2019"/>
            </a:avLst>
          </a:prstGeom>
          <a:solidFill>
            <a:srgbClr val="E6EBF5"/>
          </a:solidFill>
        </p:spPr>
        <p:txBody>
          <a:bodyPr wrap="square" lIns="360000" tIns="288000" rIns="180000" bIns="180000" anchor="ctr">
            <a:noAutofit/>
          </a:bodyPr>
          <a:lstStyle>
            <a:lvl1pPr>
              <a:lnSpc>
                <a:spcPct val="70000"/>
              </a:lnSpc>
              <a:spcBef>
                <a:spcPts val="0"/>
              </a:spcBef>
              <a:spcAft>
                <a:spcPts val="0"/>
              </a:spcAft>
              <a:defRPr sz="8000" b="0">
                <a:solidFill>
                  <a:schemeClr val="tx1"/>
                </a:solidFill>
                <a:latin typeface="+mn-lt"/>
              </a:defRPr>
            </a:lvl1pPr>
            <a:lvl2pPr marL="0" indent="0">
              <a:lnSpc>
                <a:spcPct val="70000"/>
              </a:lnSpc>
              <a:spcBef>
                <a:spcPts val="0"/>
              </a:spcBef>
              <a:spcAft>
                <a:spcPts val="2400"/>
              </a:spcAft>
              <a:buNone/>
              <a:defRPr sz="2800">
                <a:solidFill>
                  <a:schemeClr val="tx1"/>
                </a:solidFill>
                <a:latin typeface="+mn-lt"/>
              </a:defRPr>
            </a:lvl2pPr>
            <a:lvl3pPr marL="72000" indent="0">
              <a:spcBef>
                <a:spcPts val="0"/>
              </a:spcBef>
              <a:spcAft>
                <a:spcPts val="0"/>
              </a:spcAft>
              <a:buNone/>
              <a:defRPr sz="18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a:p>
            <a:pPr lvl="2"/>
            <a:r>
              <a:rPr lang="en-US" dirty="0"/>
              <a:t>Third level</a:t>
            </a:r>
          </a:p>
        </p:txBody>
      </p:sp>
      <p:sp>
        <p:nvSpPr>
          <p:cNvPr id="12" name="Text Placeholder 1">
            <a:extLst>
              <a:ext uri="{FF2B5EF4-FFF2-40B4-BE49-F238E27FC236}">
                <a16:creationId xmlns:a16="http://schemas.microsoft.com/office/drawing/2014/main" id="{F8764A07-9FB6-B4BE-041E-7490937E53F1}"/>
              </a:ext>
            </a:extLst>
          </p:cNvPr>
          <p:cNvSpPr>
            <a:spLocks noGrp="1"/>
          </p:cNvSpPr>
          <p:nvPr>
            <p:ph type="body" sz="quarter" idx="16" hasCustomPrompt="1"/>
          </p:nvPr>
        </p:nvSpPr>
        <p:spPr>
          <a:xfrm>
            <a:off x="6330950" y="3447494"/>
            <a:ext cx="4962525" cy="2511981"/>
          </a:xfrm>
          <a:noFill/>
          <a:effectLst>
            <a:outerShdw blurRad="393700" dist="38100" dir="5400000" algn="t" rotWithShape="0">
              <a:prstClr val="black">
                <a:alpha val="18000"/>
              </a:prstClr>
            </a:outerShdw>
          </a:effectLst>
        </p:spPr>
        <p:txBody>
          <a:bodyPr lIns="612000" tIns="612000" rIns="0" bIns="0"/>
          <a:lstStyle>
            <a:lvl1pPr>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60847935"/>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nfographics – Numbers (1), Big number, Statement">
    <p:spTree>
      <p:nvGrpSpPr>
        <p:cNvPr id="1" name=""/>
        <p:cNvGrpSpPr/>
        <p:nvPr/>
      </p:nvGrpSpPr>
      <p:grpSpPr>
        <a:xfrm>
          <a:off x="0" y="0"/>
          <a:ext cx="0" cy="0"/>
          <a:chOff x="0" y="0"/>
          <a:chExt cx="0" cy="0"/>
        </a:xfrm>
      </p:grpSpPr>
      <p:sp>
        <p:nvSpPr>
          <p:cNvPr id="9" name="Rectangle: Rounded Corners">
            <a:extLst>
              <a:ext uri="{FF2B5EF4-FFF2-40B4-BE49-F238E27FC236}">
                <a16:creationId xmlns:a16="http://schemas.microsoft.com/office/drawing/2014/main" id="{2D1D65B0-7E9B-79D8-F435-B2B0E2A76097}"/>
              </a:ext>
              <a:ext uri="{C183D7F6-B498-43B3-948B-1728B52AA6E4}">
                <adec:decorative xmlns:adec="http://schemas.microsoft.com/office/drawing/2017/decorative" val="1"/>
              </a:ext>
            </a:extLst>
          </p:cNvPr>
          <p:cNvSpPr/>
          <p:nvPr userDrawn="1"/>
        </p:nvSpPr>
        <p:spPr>
          <a:xfrm>
            <a:off x="180001" y="180001"/>
            <a:ext cx="11832000" cy="6066813"/>
          </a:xfrm>
          <a:prstGeom prst="roundRect">
            <a:avLst>
              <a:gd name="adj" fmla="val 984"/>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DBA70850-6410-27AC-B1FF-47FF992677A3}"/>
              </a:ext>
            </a:extLst>
          </p:cNvPr>
          <p:cNvSpPr>
            <a:spLocks noGrp="1"/>
          </p:cNvSpPr>
          <p:nvPr>
            <p:ph type="ftr" sz="quarter" idx="47"/>
          </p:nvPr>
        </p:nvSpPr>
        <p:spPr/>
        <p:txBody>
          <a:bodyPr/>
          <a:lstStyle/>
          <a:p>
            <a:r>
              <a:rPr lang="en-GB"/>
              <a:t>Copyright © 2023 HCL Technologies | Confidential</a:t>
            </a:r>
            <a:endParaRPr lang="en-GB" dirty="0"/>
          </a:p>
        </p:txBody>
      </p:sp>
      <p:sp>
        <p:nvSpPr>
          <p:cNvPr id="20" name="Picture Placeholder">
            <a:extLst>
              <a:ext uri="{FF2B5EF4-FFF2-40B4-BE49-F238E27FC236}">
                <a16:creationId xmlns:a16="http://schemas.microsoft.com/office/drawing/2014/main" id="{737C2CAE-8551-BDF7-AC56-4633F3172E59}"/>
              </a:ext>
            </a:extLst>
          </p:cNvPr>
          <p:cNvSpPr>
            <a:spLocks noGrp="1"/>
          </p:cNvSpPr>
          <p:nvPr>
            <p:ph type="pic" sz="quarter" idx="19" hasCustomPrompt="1"/>
          </p:nvPr>
        </p:nvSpPr>
        <p:spPr>
          <a:xfrm>
            <a:off x="0" y="180002"/>
            <a:ext cx="5861050" cy="6066812"/>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B155D9D7-99A4-2D1C-16B9-4F44BCCAA6A7}"/>
              </a:ext>
            </a:extLst>
          </p:cNvPr>
          <p:cNvSpPr>
            <a:spLocks noGrp="1"/>
          </p:cNvSpPr>
          <p:nvPr>
            <p:ph type="title" hasCustomPrompt="1"/>
          </p:nvPr>
        </p:nvSpPr>
        <p:spPr>
          <a:xfrm>
            <a:off x="6716745" y="4543776"/>
            <a:ext cx="4657660" cy="1181862"/>
          </a:xfrm>
        </p:spPr>
        <p:txBody>
          <a:bodyPr anchor="t"/>
          <a:lstStyle>
            <a:lvl1pPr>
              <a:lnSpc>
                <a:spcPct val="80000"/>
              </a:lnSpc>
              <a:defRPr sz="4800" b="0">
                <a:solidFill>
                  <a:schemeClr val="tx1"/>
                </a:solidFill>
                <a:latin typeface="+mn-lt"/>
              </a:defRPr>
            </a:lvl1pPr>
          </a:lstStyle>
          <a:p>
            <a:r>
              <a:rPr lang="en-US" dirty="0"/>
              <a:t>Insert heading </a:t>
            </a:r>
            <a:br>
              <a:rPr lang="en-US" dirty="0"/>
            </a:br>
            <a:r>
              <a:rPr lang="en-US" dirty="0"/>
              <a:t>minimum 60 pt</a:t>
            </a:r>
          </a:p>
        </p:txBody>
      </p:sp>
      <p:sp>
        <p:nvSpPr>
          <p:cNvPr id="12" name="Data">
            <a:extLst>
              <a:ext uri="{FF2B5EF4-FFF2-40B4-BE49-F238E27FC236}">
                <a16:creationId xmlns:a16="http://schemas.microsoft.com/office/drawing/2014/main" id="{13302212-E0D6-E0F3-2EC7-467E8CE132AA}"/>
              </a:ext>
            </a:extLst>
          </p:cNvPr>
          <p:cNvSpPr>
            <a:spLocks noGrp="1"/>
          </p:cNvSpPr>
          <p:nvPr userDrawn="1">
            <p:ph type="body" sz="quarter" idx="45" hasCustomPrompt="1"/>
          </p:nvPr>
        </p:nvSpPr>
        <p:spPr>
          <a:xfrm>
            <a:off x="6692853" y="619125"/>
            <a:ext cx="1449115" cy="2554545"/>
          </a:xfrm>
        </p:spPr>
        <p:txBody>
          <a:bodyPr wrap="none" anchor="b">
            <a:spAutoFit/>
          </a:bodyPr>
          <a:lstStyle>
            <a:lvl1pPr algn="l">
              <a:defRPr sz="16600" b="0">
                <a:gradFill>
                  <a:gsLst>
                    <a:gs pos="10000">
                      <a:schemeClr val="tx2"/>
                    </a:gs>
                    <a:gs pos="100000">
                      <a:schemeClr val="accent4"/>
                    </a:gs>
                  </a:gsLst>
                  <a:lin ang="0" scaled="1"/>
                </a:gradFill>
                <a:latin typeface="+mn-lt"/>
              </a:defRPr>
            </a:lvl1pPr>
          </a:lstStyle>
          <a:p>
            <a:pPr lvl="0"/>
            <a:r>
              <a:rPr lang="en-US" dirty="0"/>
              <a:t>#</a:t>
            </a:r>
          </a:p>
        </p:txBody>
      </p:sp>
      <p:sp>
        <p:nvSpPr>
          <p:cNvPr id="13" name="Data description">
            <a:extLst>
              <a:ext uri="{FF2B5EF4-FFF2-40B4-BE49-F238E27FC236}">
                <a16:creationId xmlns:a16="http://schemas.microsoft.com/office/drawing/2014/main" id="{1D8628DE-BC70-2AA1-EC07-FFF11E180DC1}"/>
              </a:ext>
            </a:extLst>
          </p:cNvPr>
          <p:cNvSpPr>
            <a:spLocks noGrp="1"/>
          </p:cNvSpPr>
          <p:nvPr>
            <p:ph type="body" sz="quarter" idx="46" hasCustomPrompt="1"/>
          </p:nvPr>
        </p:nvSpPr>
        <p:spPr>
          <a:xfrm>
            <a:off x="6744495" y="2862642"/>
            <a:ext cx="4110829" cy="763200"/>
          </a:xfrm>
        </p:spPr>
        <p:txBody>
          <a:bodyPr anchor="b"/>
          <a:lstStyle>
            <a:lvl1pPr>
              <a:spcAft>
                <a:spcPts val="600"/>
              </a:spcAft>
              <a:defRPr sz="2000" b="0">
                <a:solidFill>
                  <a:schemeClr val="tx1"/>
                </a:solidFill>
                <a:latin typeface="+mn-lt"/>
              </a:defRPr>
            </a:lvl1pPr>
            <a:lvl2pPr marL="180000" indent="-180000">
              <a:buFont typeface="HCLTech Roobert Light" panose="020B0604020202020204" pitchFamily="34" charset="0"/>
              <a:buChar char="•"/>
              <a:defRPr sz="2000">
                <a:solidFill>
                  <a:schemeClr val="tx1"/>
                </a:solidFill>
              </a:defRPr>
            </a:lvl2pPr>
            <a:lvl3pPr marL="180000" indent="0">
              <a:buNone/>
              <a:defRPr/>
            </a:lvl3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30628409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2), Full image">
    <p:bg>
      <p:bgRef idx="1001">
        <a:schemeClr val="bg1"/>
      </p:bgRef>
    </p:bg>
    <p:spTree>
      <p:nvGrpSpPr>
        <p:cNvPr id="1" name=""/>
        <p:cNvGrpSpPr/>
        <p:nvPr/>
      </p:nvGrpSpPr>
      <p:grpSpPr>
        <a:xfrm>
          <a:off x="0" y="0"/>
          <a:ext cx="0" cy="0"/>
          <a:chOff x="0" y="0"/>
          <a:chExt cx="0" cy="0"/>
        </a:xfrm>
      </p:grpSpPr>
      <p:sp>
        <p:nvSpPr>
          <p:cNvPr id="75" name="Picture Placeholder">
            <a:extLst>
              <a:ext uri="{FF2B5EF4-FFF2-40B4-BE49-F238E27FC236}">
                <a16:creationId xmlns:a16="http://schemas.microsoft.com/office/drawing/2014/main" id="{80E61260-EE74-3177-2A02-9D4874527828}"/>
              </a:ext>
            </a:extLst>
          </p:cNvPr>
          <p:cNvSpPr>
            <a:spLocks noGrp="1"/>
          </p:cNvSpPr>
          <p:nvPr>
            <p:ph type="pic" sz="quarter" idx="15" hasCustomPrompt="1"/>
          </p:nvPr>
        </p:nvSpPr>
        <p:spPr>
          <a:xfrm>
            <a:off x="0" y="0"/>
            <a:ext cx="12192000" cy="6858000"/>
          </a:xfrm>
          <a:custGeom>
            <a:avLst/>
            <a:gdLst>
              <a:gd name="connsiteX0" fmla="*/ 11033341 w 12192000"/>
              <a:gd name="connsiteY0" fmla="*/ 6486412 h 6858000"/>
              <a:gd name="connsiteX1" fmla="*/ 11053866 w 12192000"/>
              <a:gd name="connsiteY1" fmla="*/ 6505285 h 6858000"/>
              <a:gd name="connsiteX2" fmla="*/ 11012236 w 12192000"/>
              <a:gd name="connsiteY2" fmla="*/ 6505285 h 6858000"/>
              <a:gd name="connsiteX3" fmla="*/ 11033341 w 12192000"/>
              <a:gd name="connsiteY3" fmla="*/ 6486412 h 6858000"/>
              <a:gd name="connsiteX4" fmla="*/ 11143126 w 12192000"/>
              <a:gd name="connsiteY4" fmla="*/ 6467380 h 6858000"/>
              <a:gd name="connsiteX5" fmla="*/ 11094611 w 12192000"/>
              <a:gd name="connsiteY5" fmla="*/ 6515895 h 6858000"/>
              <a:gd name="connsiteX6" fmla="*/ 11143126 w 12192000"/>
              <a:gd name="connsiteY6" fmla="*/ 6564410 h 6858000"/>
              <a:gd name="connsiteX7" fmla="*/ 11189786 w 12192000"/>
              <a:gd name="connsiteY7" fmla="*/ 6527839 h 6858000"/>
              <a:gd name="connsiteX8" fmla="*/ 11163274 w 12192000"/>
              <a:gd name="connsiteY8" fmla="*/ 6527839 h 6858000"/>
              <a:gd name="connsiteX9" fmla="*/ 11163274 w 12192000"/>
              <a:gd name="connsiteY9" fmla="*/ 6527853 h 6858000"/>
              <a:gd name="connsiteX10" fmla="*/ 11144257 w 12192000"/>
              <a:gd name="connsiteY10" fmla="*/ 6542029 h 6858000"/>
              <a:gd name="connsiteX11" fmla="*/ 11121688 w 12192000"/>
              <a:gd name="connsiteY11" fmla="*/ 6515909 h 6858000"/>
              <a:gd name="connsiteX12" fmla="*/ 11143894 w 12192000"/>
              <a:gd name="connsiteY12" fmla="*/ 6489601 h 6858000"/>
              <a:gd name="connsiteX13" fmla="*/ 11162912 w 12192000"/>
              <a:gd name="connsiteY13" fmla="*/ 6504139 h 6858000"/>
              <a:gd name="connsiteX14" fmla="*/ 11189032 w 12192000"/>
              <a:gd name="connsiteY14" fmla="*/ 6504139 h 6858000"/>
              <a:gd name="connsiteX15" fmla="*/ 11143126 w 12192000"/>
              <a:gd name="connsiteY15" fmla="*/ 6467380 h 6858000"/>
              <a:gd name="connsiteX16" fmla="*/ 11033370 w 12192000"/>
              <a:gd name="connsiteY16" fmla="*/ 6467380 h 6858000"/>
              <a:gd name="connsiteX17" fmla="*/ 10986899 w 12192000"/>
              <a:gd name="connsiteY17" fmla="*/ 6515721 h 6858000"/>
              <a:gd name="connsiteX18" fmla="*/ 11035240 w 12192000"/>
              <a:gd name="connsiteY18" fmla="*/ 6564424 h 6858000"/>
              <a:gd name="connsiteX19" fmla="*/ 11080030 w 12192000"/>
              <a:gd name="connsiteY19" fmla="*/ 6531013 h 6858000"/>
              <a:gd name="connsiteX20" fmla="*/ 11054634 w 12192000"/>
              <a:gd name="connsiteY20" fmla="*/ 6531013 h 6858000"/>
              <a:gd name="connsiteX21" fmla="*/ 11035225 w 12192000"/>
              <a:gd name="connsiteY21" fmla="*/ 6543146 h 6858000"/>
              <a:gd name="connsiteX22" fmla="*/ 11011903 w 12192000"/>
              <a:gd name="connsiteY22" fmla="*/ 6521678 h 6858000"/>
              <a:gd name="connsiteX23" fmla="*/ 11079450 w 12192000"/>
              <a:gd name="connsiteY23" fmla="*/ 6521678 h 6858000"/>
              <a:gd name="connsiteX24" fmla="*/ 11079841 w 12192000"/>
              <a:gd name="connsiteY24" fmla="*/ 6513286 h 6858000"/>
              <a:gd name="connsiteX25" fmla="*/ 11033370 w 12192000"/>
              <a:gd name="connsiteY25" fmla="*/ 6467380 h 6858000"/>
              <a:gd name="connsiteX26" fmla="*/ 11204513 w 12192000"/>
              <a:gd name="connsiteY26" fmla="*/ 6432288 h 6858000"/>
              <a:gd name="connsiteX27" fmla="*/ 11204513 w 12192000"/>
              <a:gd name="connsiteY27" fmla="*/ 6562946 h 6858000"/>
              <a:gd name="connsiteX28" fmla="*/ 11230459 w 12192000"/>
              <a:gd name="connsiteY28" fmla="*/ 6562946 h 6858000"/>
              <a:gd name="connsiteX29" fmla="*/ 11230459 w 12192000"/>
              <a:gd name="connsiteY29" fmla="*/ 6511416 h 6858000"/>
              <a:gd name="connsiteX30" fmla="*/ 11249868 w 12192000"/>
              <a:gd name="connsiteY30" fmla="*/ 6490529 h 6858000"/>
              <a:gd name="connsiteX31" fmla="*/ 11268161 w 12192000"/>
              <a:gd name="connsiteY31" fmla="*/ 6510126 h 6858000"/>
              <a:gd name="connsiteX32" fmla="*/ 11268161 w 12192000"/>
              <a:gd name="connsiteY32" fmla="*/ 6562946 h 6858000"/>
              <a:gd name="connsiteX33" fmla="*/ 11294107 w 12192000"/>
              <a:gd name="connsiteY33" fmla="*/ 6562946 h 6858000"/>
              <a:gd name="connsiteX34" fmla="*/ 11294107 w 12192000"/>
              <a:gd name="connsiteY34" fmla="*/ 6504343 h 6858000"/>
              <a:gd name="connsiteX35" fmla="*/ 11259203 w 12192000"/>
              <a:gd name="connsiteY35" fmla="*/ 6467380 h 6858000"/>
              <a:gd name="connsiteX36" fmla="*/ 11230459 w 12192000"/>
              <a:gd name="connsiteY36" fmla="*/ 6481919 h 6858000"/>
              <a:gd name="connsiteX37" fmla="*/ 11230459 w 12192000"/>
              <a:gd name="connsiteY37" fmla="*/ 6432288 h 6858000"/>
              <a:gd name="connsiteX38" fmla="*/ 10894638 w 12192000"/>
              <a:gd name="connsiteY38" fmla="*/ 6432288 h 6858000"/>
              <a:gd name="connsiteX39" fmla="*/ 10894638 w 12192000"/>
              <a:gd name="connsiteY39" fmla="*/ 6456364 h 6858000"/>
              <a:gd name="connsiteX40" fmla="*/ 10933253 w 12192000"/>
              <a:gd name="connsiteY40" fmla="*/ 6456364 h 6858000"/>
              <a:gd name="connsiteX41" fmla="*/ 10933253 w 12192000"/>
              <a:gd name="connsiteY41" fmla="*/ 6562946 h 6858000"/>
              <a:gd name="connsiteX42" fmla="*/ 10961243 w 12192000"/>
              <a:gd name="connsiteY42" fmla="*/ 6562946 h 6858000"/>
              <a:gd name="connsiteX43" fmla="*/ 10961243 w 12192000"/>
              <a:gd name="connsiteY43" fmla="*/ 6456364 h 6858000"/>
              <a:gd name="connsiteX44" fmla="*/ 10999887 w 12192000"/>
              <a:gd name="connsiteY44" fmla="*/ 6456364 h 6858000"/>
              <a:gd name="connsiteX45" fmla="*/ 10999887 w 12192000"/>
              <a:gd name="connsiteY45" fmla="*/ 6432288 h 6858000"/>
              <a:gd name="connsiteX46" fmla="*/ 10807088 w 12192000"/>
              <a:gd name="connsiteY46" fmla="*/ 6432288 h 6858000"/>
              <a:gd name="connsiteX47" fmla="*/ 10807088 w 12192000"/>
              <a:gd name="connsiteY47" fmla="*/ 6539044 h 6858000"/>
              <a:gd name="connsiteX48" fmla="*/ 10830990 w 12192000"/>
              <a:gd name="connsiteY48" fmla="*/ 6562946 h 6858000"/>
              <a:gd name="connsiteX49" fmla="*/ 10894653 w 12192000"/>
              <a:gd name="connsiteY49" fmla="*/ 6562946 h 6858000"/>
              <a:gd name="connsiteX50" fmla="*/ 10894653 w 12192000"/>
              <a:gd name="connsiteY50" fmla="*/ 6538667 h 6858000"/>
              <a:gd name="connsiteX51" fmla="*/ 10835107 w 12192000"/>
              <a:gd name="connsiteY51" fmla="*/ 6538667 h 6858000"/>
              <a:gd name="connsiteX52" fmla="*/ 10835107 w 12192000"/>
              <a:gd name="connsiteY52" fmla="*/ 6432288 h 6858000"/>
              <a:gd name="connsiteX53" fmla="*/ 10546322 w 12192000"/>
              <a:gd name="connsiteY53" fmla="*/ 6432288 h 6858000"/>
              <a:gd name="connsiteX54" fmla="*/ 10546322 w 12192000"/>
              <a:gd name="connsiteY54" fmla="*/ 6562946 h 6858000"/>
              <a:gd name="connsiteX55" fmla="*/ 10574312 w 12192000"/>
              <a:gd name="connsiteY55" fmla="*/ 6562946 h 6858000"/>
              <a:gd name="connsiteX56" fmla="*/ 10574312 w 12192000"/>
              <a:gd name="connsiteY56" fmla="*/ 6508256 h 6858000"/>
              <a:gd name="connsiteX57" fmla="*/ 10628451 w 12192000"/>
              <a:gd name="connsiteY57" fmla="*/ 6508256 h 6858000"/>
              <a:gd name="connsiteX58" fmla="*/ 10628451 w 12192000"/>
              <a:gd name="connsiteY58" fmla="*/ 6562946 h 6858000"/>
              <a:gd name="connsiteX59" fmla="*/ 10656441 w 12192000"/>
              <a:gd name="connsiteY59" fmla="*/ 6562946 h 6858000"/>
              <a:gd name="connsiteX60" fmla="*/ 10656441 w 12192000"/>
              <a:gd name="connsiteY60" fmla="*/ 6432288 h 6858000"/>
              <a:gd name="connsiteX61" fmla="*/ 10628451 w 12192000"/>
              <a:gd name="connsiteY61" fmla="*/ 6432288 h 6858000"/>
              <a:gd name="connsiteX62" fmla="*/ 10628451 w 12192000"/>
              <a:gd name="connsiteY62" fmla="*/ 6484180 h 6858000"/>
              <a:gd name="connsiteX63" fmla="*/ 10574312 w 12192000"/>
              <a:gd name="connsiteY63" fmla="*/ 6484180 h 6858000"/>
              <a:gd name="connsiteX64" fmla="*/ 10574312 w 12192000"/>
              <a:gd name="connsiteY64" fmla="*/ 6432288 h 6858000"/>
              <a:gd name="connsiteX65" fmla="*/ 10734844 w 12192000"/>
              <a:gd name="connsiteY65" fmla="*/ 6429548 h 6858000"/>
              <a:gd name="connsiteX66" fmla="*/ 10674023 w 12192000"/>
              <a:gd name="connsiteY66" fmla="*/ 6496240 h 6858000"/>
              <a:gd name="connsiteX67" fmla="*/ 10734844 w 12192000"/>
              <a:gd name="connsiteY67" fmla="*/ 6562946 h 6858000"/>
              <a:gd name="connsiteX68" fmla="*/ 10790462 w 12192000"/>
              <a:gd name="connsiteY68" fmla="*/ 6516185 h 6858000"/>
              <a:gd name="connsiteX69" fmla="*/ 10764472 w 12192000"/>
              <a:gd name="connsiteY69" fmla="*/ 6516185 h 6858000"/>
              <a:gd name="connsiteX70" fmla="*/ 10734844 w 12192000"/>
              <a:gd name="connsiteY70" fmla="*/ 6538725 h 6858000"/>
              <a:gd name="connsiteX71" fmla="*/ 10700187 w 12192000"/>
              <a:gd name="connsiteY71" fmla="*/ 6496240 h 6858000"/>
              <a:gd name="connsiteX72" fmla="*/ 10734844 w 12192000"/>
              <a:gd name="connsiteY72" fmla="*/ 6453581 h 6858000"/>
              <a:gd name="connsiteX73" fmla="*/ 10763776 w 12192000"/>
              <a:gd name="connsiteY73" fmla="*/ 6476309 h 6858000"/>
              <a:gd name="connsiteX74" fmla="*/ 10790984 w 12192000"/>
              <a:gd name="connsiteY74" fmla="*/ 6476309 h 6858000"/>
              <a:gd name="connsiteX75" fmla="*/ 10734844 w 12192000"/>
              <a:gd name="connsiteY75" fmla="*/ 6429548 h 6858000"/>
              <a:gd name="connsiteX76" fmla="*/ 601215 w 12192000"/>
              <a:gd name="connsiteY76" fmla="*/ 3822482 h 6858000"/>
              <a:gd name="connsiteX77" fmla="*/ 540000 w 12192000"/>
              <a:gd name="connsiteY77" fmla="*/ 3883697 h 6858000"/>
              <a:gd name="connsiteX78" fmla="*/ 540000 w 12192000"/>
              <a:gd name="connsiteY78" fmla="*/ 6170371 h 6858000"/>
              <a:gd name="connsiteX79" fmla="*/ 601215 w 12192000"/>
              <a:gd name="connsiteY79" fmla="*/ 6231586 h 6858000"/>
              <a:gd name="connsiteX80" fmla="*/ 11598769 w 12192000"/>
              <a:gd name="connsiteY80" fmla="*/ 6231586 h 6858000"/>
              <a:gd name="connsiteX81" fmla="*/ 11659984 w 12192000"/>
              <a:gd name="connsiteY81" fmla="*/ 6170371 h 6858000"/>
              <a:gd name="connsiteX82" fmla="*/ 11659984 w 12192000"/>
              <a:gd name="connsiteY82" fmla="*/ 3883697 h 6858000"/>
              <a:gd name="connsiteX83" fmla="*/ 11598769 w 12192000"/>
              <a:gd name="connsiteY83" fmla="*/ 3822482 h 6858000"/>
              <a:gd name="connsiteX84" fmla="*/ 0 w 12192000"/>
              <a:gd name="connsiteY84" fmla="*/ 0 h 6858000"/>
              <a:gd name="connsiteX85" fmla="*/ 12192000 w 12192000"/>
              <a:gd name="connsiteY85" fmla="*/ 0 h 6858000"/>
              <a:gd name="connsiteX86" fmla="*/ 12192000 w 12192000"/>
              <a:gd name="connsiteY86" fmla="*/ 271195 h 6858000"/>
              <a:gd name="connsiteX87" fmla="*/ 12192000 w 12192000"/>
              <a:gd name="connsiteY87" fmla="*/ 1122390 h 6858000"/>
              <a:gd name="connsiteX88" fmla="*/ 12192000 w 12192000"/>
              <a:gd name="connsiteY88" fmla="*/ 6463693 h 6858000"/>
              <a:gd name="connsiteX89" fmla="*/ 12192000 w 12192000"/>
              <a:gd name="connsiteY89" fmla="*/ 6497290 h 6858000"/>
              <a:gd name="connsiteX90" fmla="*/ 12192000 w 12192000"/>
              <a:gd name="connsiteY90" fmla="*/ 6696394 h 6858000"/>
              <a:gd name="connsiteX91" fmla="*/ 12192000 w 12192000"/>
              <a:gd name="connsiteY91" fmla="*/ 6842773 h 6858000"/>
              <a:gd name="connsiteX92" fmla="*/ 12192000 w 12192000"/>
              <a:gd name="connsiteY92" fmla="*/ 6858000 h 6858000"/>
              <a:gd name="connsiteX93" fmla="*/ 0 w 12192000"/>
              <a:gd name="connsiteY93" fmla="*/ 6858000 h 6858000"/>
              <a:gd name="connsiteX94" fmla="*/ 0 w 12192000"/>
              <a:gd name="connsiteY94" fmla="*/ 6842773 h 6858000"/>
              <a:gd name="connsiteX95" fmla="*/ 0 w 12192000"/>
              <a:gd name="connsiteY95" fmla="*/ 6696394 h 6858000"/>
              <a:gd name="connsiteX96" fmla="*/ 0 w 12192000"/>
              <a:gd name="connsiteY96" fmla="*/ 6497290 h 6858000"/>
              <a:gd name="connsiteX97" fmla="*/ 0 w 12192000"/>
              <a:gd name="connsiteY97" fmla="*/ 6463693 h 6858000"/>
              <a:gd name="connsiteX98" fmla="*/ 0 w 12192000"/>
              <a:gd name="connsiteY98" fmla="*/ 1122390 h 6858000"/>
              <a:gd name="connsiteX99" fmla="*/ 0 w 12192000"/>
              <a:gd name="connsiteY99" fmla="*/ 2711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192000" h="6858000">
                <a:moveTo>
                  <a:pt x="11033341" y="6486412"/>
                </a:moveTo>
                <a:cubicBezTo>
                  <a:pt x="11045836" y="6486412"/>
                  <a:pt x="11053112" y="6494805"/>
                  <a:pt x="11053866" y="6505285"/>
                </a:cubicBezTo>
                <a:lnTo>
                  <a:pt x="11012236" y="6505285"/>
                </a:lnTo>
                <a:cubicBezTo>
                  <a:pt x="11014498" y="6492181"/>
                  <a:pt x="11021586" y="6486412"/>
                  <a:pt x="11033341" y="6486412"/>
                </a:cubicBezTo>
                <a:close/>
                <a:moveTo>
                  <a:pt x="11143126" y="6467380"/>
                </a:moveTo>
                <a:cubicBezTo>
                  <a:pt x="11113991" y="6467380"/>
                  <a:pt x="11094611" y="6488456"/>
                  <a:pt x="11094611" y="6515895"/>
                </a:cubicBezTo>
                <a:cubicBezTo>
                  <a:pt x="11094611" y="6543319"/>
                  <a:pt x="11114005" y="6564410"/>
                  <a:pt x="11143126" y="6564410"/>
                </a:cubicBezTo>
                <a:cubicBezTo>
                  <a:pt x="11167565" y="6564410"/>
                  <a:pt x="11186988" y="6548726"/>
                  <a:pt x="11189786" y="6527839"/>
                </a:cubicBezTo>
                <a:lnTo>
                  <a:pt x="11163274" y="6527839"/>
                </a:lnTo>
                <a:lnTo>
                  <a:pt x="11163274" y="6527853"/>
                </a:lnTo>
                <a:cubicBezTo>
                  <a:pt x="11161404" y="6536246"/>
                  <a:pt x="11153765" y="6542029"/>
                  <a:pt x="11144257" y="6542029"/>
                </a:cubicBezTo>
                <a:cubicBezTo>
                  <a:pt x="11130080" y="6542029"/>
                  <a:pt x="11121688" y="6531202"/>
                  <a:pt x="11121688" y="6515909"/>
                </a:cubicBezTo>
                <a:cubicBezTo>
                  <a:pt x="11121688" y="6500617"/>
                  <a:pt x="11129877" y="6489601"/>
                  <a:pt x="11143894" y="6489601"/>
                </a:cubicBezTo>
                <a:cubicBezTo>
                  <a:pt x="11153403" y="6489601"/>
                  <a:pt x="11161419" y="6495747"/>
                  <a:pt x="11162912" y="6504139"/>
                </a:cubicBezTo>
                <a:lnTo>
                  <a:pt x="11189032" y="6504139"/>
                </a:lnTo>
                <a:cubicBezTo>
                  <a:pt x="11187350" y="6482310"/>
                  <a:pt x="11167753" y="6467380"/>
                  <a:pt x="11143126" y="6467380"/>
                </a:cubicBezTo>
                <a:close/>
                <a:moveTo>
                  <a:pt x="11033370" y="6467380"/>
                </a:moveTo>
                <a:cubicBezTo>
                  <a:pt x="11001438" y="6467380"/>
                  <a:pt x="10986899" y="6491819"/>
                  <a:pt x="10986899" y="6515721"/>
                </a:cubicBezTo>
                <a:cubicBezTo>
                  <a:pt x="10986899" y="6539406"/>
                  <a:pt x="11003336" y="6564424"/>
                  <a:pt x="11035240" y="6564424"/>
                </a:cubicBezTo>
                <a:cubicBezTo>
                  <a:pt x="11058389" y="6564424"/>
                  <a:pt x="11076290" y="6551364"/>
                  <a:pt x="11080030" y="6531013"/>
                </a:cubicBezTo>
                <a:lnTo>
                  <a:pt x="11054634" y="6531013"/>
                </a:lnTo>
                <a:cubicBezTo>
                  <a:pt x="11052562" y="6539043"/>
                  <a:pt x="11045662" y="6543146"/>
                  <a:pt x="11035225" y="6543146"/>
                </a:cubicBezTo>
                <a:cubicBezTo>
                  <a:pt x="11022165" y="6543146"/>
                  <a:pt x="11013758" y="6534927"/>
                  <a:pt x="11011903" y="6521678"/>
                </a:cubicBezTo>
                <a:lnTo>
                  <a:pt x="11079450" y="6521678"/>
                </a:lnTo>
                <a:cubicBezTo>
                  <a:pt x="11079653" y="6519635"/>
                  <a:pt x="11079841" y="6516837"/>
                  <a:pt x="11079841" y="6513286"/>
                </a:cubicBezTo>
                <a:cubicBezTo>
                  <a:pt x="11079841" y="6491819"/>
                  <a:pt x="11066593" y="6467380"/>
                  <a:pt x="11033370" y="6467380"/>
                </a:cubicBezTo>
                <a:close/>
                <a:moveTo>
                  <a:pt x="11204513" y="6432288"/>
                </a:moveTo>
                <a:lnTo>
                  <a:pt x="11204513" y="6562946"/>
                </a:lnTo>
                <a:lnTo>
                  <a:pt x="11230459" y="6562946"/>
                </a:lnTo>
                <a:lnTo>
                  <a:pt x="11230459" y="6511416"/>
                </a:lnTo>
                <a:cubicBezTo>
                  <a:pt x="11230459" y="6499284"/>
                  <a:pt x="11238489" y="6490529"/>
                  <a:pt x="11249868" y="6490529"/>
                </a:cubicBezTo>
                <a:cubicBezTo>
                  <a:pt x="11260696" y="6490529"/>
                  <a:pt x="11268161" y="6498748"/>
                  <a:pt x="11268161" y="6510126"/>
                </a:cubicBezTo>
                <a:lnTo>
                  <a:pt x="11268161" y="6562946"/>
                </a:lnTo>
                <a:lnTo>
                  <a:pt x="11294107" y="6562946"/>
                </a:lnTo>
                <a:lnTo>
                  <a:pt x="11294107" y="6504343"/>
                </a:lnTo>
                <a:cubicBezTo>
                  <a:pt x="11294107" y="6482673"/>
                  <a:pt x="11280293" y="6467380"/>
                  <a:pt x="11259203" y="6467380"/>
                </a:cubicBezTo>
                <a:cubicBezTo>
                  <a:pt x="11246143" y="6467380"/>
                  <a:pt x="11235880" y="6472802"/>
                  <a:pt x="11230459" y="6481919"/>
                </a:cubicBezTo>
                <a:lnTo>
                  <a:pt x="11230459" y="6432288"/>
                </a:lnTo>
                <a:close/>
                <a:moveTo>
                  <a:pt x="10894638" y="6432288"/>
                </a:moveTo>
                <a:lnTo>
                  <a:pt x="10894638" y="6456364"/>
                </a:lnTo>
                <a:lnTo>
                  <a:pt x="10933253" y="6456364"/>
                </a:lnTo>
                <a:lnTo>
                  <a:pt x="10933253" y="6562946"/>
                </a:lnTo>
                <a:lnTo>
                  <a:pt x="10961243" y="6562946"/>
                </a:lnTo>
                <a:lnTo>
                  <a:pt x="10961243" y="6456364"/>
                </a:lnTo>
                <a:lnTo>
                  <a:pt x="10999887" y="6456364"/>
                </a:lnTo>
                <a:lnTo>
                  <a:pt x="10999887" y="6432288"/>
                </a:lnTo>
                <a:close/>
                <a:moveTo>
                  <a:pt x="10807088" y="6432288"/>
                </a:moveTo>
                <a:lnTo>
                  <a:pt x="10807088" y="6539044"/>
                </a:lnTo>
                <a:cubicBezTo>
                  <a:pt x="10807088" y="6554539"/>
                  <a:pt x="10815510" y="6562946"/>
                  <a:pt x="10830990" y="6562946"/>
                </a:cubicBezTo>
                <a:lnTo>
                  <a:pt x="10894653" y="6562946"/>
                </a:lnTo>
                <a:lnTo>
                  <a:pt x="10894653" y="6538667"/>
                </a:lnTo>
                <a:lnTo>
                  <a:pt x="10835107" y="6538667"/>
                </a:lnTo>
                <a:lnTo>
                  <a:pt x="10835107" y="6432288"/>
                </a:lnTo>
                <a:close/>
                <a:moveTo>
                  <a:pt x="10546322" y="6432288"/>
                </a:moveTo>
                <a:lnTo>
                  <a:pt x="10546322" y="6562946"/>
                </a:lnTo>
                <a:lnTo>
                  <a:pt x="10574312" y="6562946"/>
                </a:lnTo>
                <a:lnTo>
                  <a:pt x="10574312" y="6508256"/>
                </a:lnTo>
                <a:lnTo>
                  <a:pt x="10628451" y="6508256"/>
                </a:lnTo>
                <a:lnTo>
                  <a:pt x="10628451" y="6562946"/>
                </a:lnTo>
                <a:lnTo>
                  <a:pt x="10656441" y="6562946"/>
                </a:lnTo>
                <a:lnTo>
                  <a:pt x="10656441" y="6432288"/>
                </a:lnTo>
                <a:lnTo>
                  <a:pt x="10628451" y="6432288"/>
                </a:lnTo>
                <a:lnTo>
                  <a:pt x="10628451" y="6484180"/>
                </a:lnTo>
                <a:lnTo>
                  <a:pt x="10574312" y="6484180"/>
                </a:lnTo>
                <a:lnTo>
                  <a:pt x="10574312" y="6432288"/>
                </a:lnTo>
                <a:close/>
                <a:moveTo>
                  <a:pt x="10734844" y="6429548"/>
                </a:moveTo>
                <a:cubicBezTo>
                  <a:pt x="10702433" y="6429548"/>
                  <a:pt x="10674023" y="6452276"/>
                  <a:pt x="10674023" y="6496240"/>
                </a:cubicBezTo>
                <a:cubicBezTo>
                  <a:pt x="10674023" y="6540203"/>
                  <a:pt x="10701911" y="6562931"/>
                  <a:pt x="10734844" y="6562946"/>
                </a:cubicBezTo>
                <a:cubicBezTo>
                  <a:pt x="10765864" y="6562946"/>
                  <a:pt x="10788215" y="6544131"/>
                  <a:pt x="10790462" y="6516185"/>
                </a:cubicBezTo>
                <a:lnTo>
                  <a:pt x="10764472" y="6516185"/>
                </a:lnTo>
                <a:cubicBezTo>
                  <a:pt x="10762399" y="6529593"/>
                  <a:pt x="10750441" y="6538725"/>
                  <a:pt x="10734844" y="6538725"/>
                </a:cubicBezTo>
                <a:cubicBezTo>
                  <a:pt x="10715261" y="6538725"/>
                  <a:pt x="10700187" y="6524186"/>
                  <a:pt x="10700187" y="6496240"/>
                </a:cubicBezTo>
                <a:cubicBezTo>
                  <a:pt x="10700187" y="6468293"/>
                  <a:pt x="10715261" y="6453581"/>
                  <a:pt x="10734844" y="6453581"/>
                </a:cubicBezTo>
                <a:cubicBezTo>
                  <a:pt x="10750093" y="6453581"/>
                  <a:pt x="10762037" y="6462713"/>
                  <a:pt x="10763776" y="6476309"/>
                </a:cubicBezTo>
                <a:lnTo>
                  <a:pt x="10790984" y="6476309"/>
                </a:lnTo>
                <a:cubicBezTo>
                  <a:pt x="10787693" y="6448174"/>
                  <a:pt x="10765342" y="6429548"/>
                  <a:pt x="10734844" y="6429548"/>
                </a:cubicBezTo>
                <a:close/>
                <a:moveTo>
                  <a:pt x="601215" y="3822482"/>
                </a:moveTo>
                <a:cubicBezTo>
                  <a:pt x="567407" y="3822482"/>
                  <a:pt x="540000" y="3849889"/>
                  <a:pt x="540000" y="3883697"/>
                </a:cubicBezTo>
                <a:lnTo>
                  <a:pt x="540000" y="6170371"/>
                </a:lnTo>
                <a:cubicBezTo>
                  <a:pt x="540000" y="6204179"/>
                  <a:pt x="567407" y="6231586"/>
                  <a:pt x="601215" y="6231586"/>
                </a:cubicBezTo>
                <a:lnTo>
                  <a:pt x="11598769" y="6231586"/>
                </a:lnTo>
                <a:cubicBezTo>
                  <a:pt x="11632577" y="6231586"/>
                  <a:pt x="11659984" y="6204179"/>
                  <a:pt x="11659984" y="6170371"/>
                </a:cubicBezTo>
                <a:lnTo>
                  <a:pt x="11659984" y="3883697"/>
                </a:lnTo>
                <a:cubicBezTo>
                  <a:pt x="11659984" y="3849889"/>
                  <a:pt x="11632577" y="3822482"/>
                  <a:pt x="11598769" y="3822482"/>
                </a:cubicBezTo>
                <a:close/>
                <a:moveTo>
                  <a:pt x="0" y="0"/>
                </a:moveTo>
                <a:lnTo>
                  <a:pt x="12192000" y="0"/>
                </a:lnTo>
                <a:lnTo>
                  <a:pt x="12192000" y="271195"/>
                </a:lnTo>
                <a:lnTo>
                  <a:pt x="12192000" y="1122390"/>
                </a:lnTo>
                <a:lnTo>
                  <a:pt x="12192000" y="6463693"/>
                </a:lnTo>
                <a:lnTo>
                  <a:pt x="12192000" y="6497290"/>
                </a:lnTo>
                <a:lnTo>
                  <a:pt x="12192000" y="6696394"/>
                </a:lnTo>
                <a:lnTo>
                  <a:pt x="12192000" y="6842773"/>
                </a:lnTo>
                <a:lnTo>
                  <a:pt x="12192000" y="6858000"/>
                </a:lnTo>
                <a:lnTo>
                  <a:pt x="0" y="6858000"/>
                </a:lnTo>
                <a:lnTo>
                  <a:pt x="0" y="6842773"/>
                </a:lnTo>
                <a:lnTo>
                  <a:pt x="0" y="6696394"/>
                </a:lnTo>
                <a:lnTo>
                  <a:pt x="0" y="6497290"/>
                </a:lnTo>
                <a:lnTo>
                  <a:pt x="0" y="6463693"/>
                </a:lnTo>
                <a:lnTo>
                  <a:pt x="0" y="1122390"/>
                </a:lnTo>
                <a:lnTo>
                  <a:pt x="0" y="27119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8907AB9-BB2C-DDFC-FD4C-A31C6924EC0E}"/>
              </a:ext>
            </a:extLst>
          </p:cNvPr>
          <p:cNvSpPr>
            <a:spLocks noGrp="1"/>
          </p:cNvSpPr>
          <p:nvPr>
            <p:ph type="ftr" sz="quarter" idx="22"/>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15" name="Title 1">
            <a:extLst>
              <a:ext uri="{FF2B5EF4-FFF2-40B4-BE49-F238E27FC236}">
                <a16:creationId xmlns:a16="http://schemas.microsoft.com/office/drawing/2014/main" id="{360D698C-A5C0-2235-D7A3-C81BE4D53652}"/>
              </a:ext>
            </a:extLst>
          </p:cNvPr>
          <p:cNvSpPr>
            <a:spLocks noGrp="1"/>
          </p:cNvSpPr>
          <p:nvPr>
            <p:ph type="title" hasCustomPrompt="1"/>
          </p:nvPr>
        </p:nvSpPr>
        <p:spPr>
          <a:xfrm>
            <a:off x="1080000" y="860400"/>
            <a:ext cx="5685925" cy="1661993"/>
          </a:xfrm>
        </p:spPr>
        <p:txBody>
          <a:bodyPr/>
          <a:lstStyle>
            <a:lvl1pPr>
              <a:defRPr sz="4000">
                <a:solidFill>
                  <a:schemeClr val="tx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4" name="Data 1">
            <a:extLst>
              <a:ext uri="{FF2B5EF4-FFF2-40B4-BE49-F238E27FC236}">
                <a16:creationId xmlns:a16="http://schemas.microsoft.com/office/drawing/2014/main" id="{ACBD4C48-56FC-2D3E-0DC6-427B64A28315}"/>
              </a:ext>
            </a:extLst>
          </p:cNvPr>
          <p:cNvSpPr>
            <a:spLocks noGrp="1"/>
          </p:cNvSpPr>
          <p:nvPr>
            <p:ph type="body" sz="quarter" idx="19" hasCustomPrompt="1"/>
          </p:nvPr>
        </p:nvSpPr>
        <p:spPr>
          <a:xfrm>
            <a:off x="720725" y="4013136"/>
            <a:ext cx="2245700" cy="2037458"/>
          </a:xfrm>
          <a:prstGeom prst="roundRect">
            <a:avLst>
              <a:gd name="adj" fmla="val 2830"/>
            </a:avLst>
          </a:prstGeom>
          <a:solidFill>
            <a:schemeClr val="accent6"/>
          </a:solidFill>
        </p:spPr>
        <p:txBody>
          <a:bodyPr wrap="square" lIns="338400" tIns="468000" rIns="252000" bIns="180000" anchor="t">
            <a:noAutofit/>
          </a:bodyPr>
          <a:lstStyle>
            <a:lvl1pPr>
              <a:lnSpc>
                <a:spcPct val="75000"/>
              </a:lnSpc>
              <a:spcBef>
                <a:spcPts val="0"/>
              </a:spcBef>
              <a:spcAft>
                <a:spcPts val="1800"/>
              </a:spcAft>
              <a:defRPr sz="4400" b="0">
                <a:solidFill>
                  <a:schemeClr val="tx1"/>
                </a:solidFill>
                <a:latin typeface="+mn-lt"/>
              </a:defRPr>
            </a:lvl1pPr>
            <a:lvl2pPr marL="0" indent="0">
              <a:spcBef>
                <a:spcPts val="0"/>
              </a:spcBef>
              <a:spcAft>
                <a:spcPts val="600"/>
              </a:spcAft>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6" name="Data 2">
            <a:extLst>
              <a:ext uri="{FF2B5EF4-FFF2-40B4-BE49-F238E27FC236}">
                <a16:creationId xmlns:a16="http://schemas.microsoft.com/office/drawing/2014/main" id="{7AA0B2C7-CD0D-CEF7-86CB-FE8953B27056}"/>
              </a:ext>
            </a:extLst>
          </p:cNvPr>
          <p:cNvSpPr>
            <a:spLocks noGrp="1"/>
          </p:cNvSpPr>
          <p:nvPr>
            <p:ph type="body" sz="quarter" idx="21" hasCustomPrompt="1"/>
          </p:nvPr>
        </p:nvSpPr>
        <p:spPr>
          <a:xfrm>
            <a:off x="3146425" y="4013136"/>
            <a:ext cx="2246400" cy="2037458"/>
          </a:xfrm>
          <a:prstGeom prst="roundRect">
            <a:avLst>
              <a:gd name="adj" fmla="val 2854"/>
            </a:avLst>
          </a:prstGeom>
          <a:gradFill>
            <a:gsLst>
              <a:gs pos="10000">
                <a:schemeClr val="tx2"/>
              </a:gs>
              <a:gs pos="100000">
                <a:schemeClr val="accent4"/>
              </a:gs>
            </a:gsLst>
            <a:lin ang="2400000" scaled="0"/>
          </a:gradFill>
        </p:spPr>
        <p:txBody>
          <a:bodyPr wrap="square" lIns="338400" tIns="468000" rIns="252000" bIns="180000" anchor="t">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3" name="Text Placeholder">
            <a:extLst>
              <a:ext uri="{FF2B5EF4-FFF2-40B4-BE49-F238E27FC236}">
                <a16:creationId xmlns:a16="http://schemas.microsoft.com/office/drawing/2014/main" id="{ACCEAD8D-BEAF-3E21-4B53-68BC368D1B31}"/>
              </a:ext>
            </a:extLst>
          </p:cNvPr>
          <p:cNvSpPr>
            <a:spLocks noGrp="1"/>
          </p:cNvSpPr>
          <p:nvPr>
            <p:ph type="body" sz="quarter" idx="16" hasCustomPrompt="1"/>
          </p:nvPr>
        </p:nvSpPr>
        <p:spPr>
          <a:xfrm>
            <a:off x="5861050" y="4178509"/>
            <a:ext cx="5432425" cy="1706712"/>
          </a:xfrm>
        </p:spPr>
        <p:txBody>
          <a:bodyPr anchor="ctr"/>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5198306"/>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nfographics – Numbers (2), Two key point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67D8FF6-B0DC-221F-39E6-F4E24BA59498}"/>
              </a:ext>
              <a:ext uri="{C183D7F6-B498-43B3-948B-1728B52AA6E4}">
                <adec:decorative xmlns:adec="http://schemas.microsoft.com/office/drawing/2017/decorative" val="1"/>
              </a:ext>
            </a:extLst>
          </p:cNvPr>
          <p:cNvSpPr/>
          <p:nvPr userDrawn="1"/>
        </p:nvSpPr>
        <p:spPr>
          <a:xfrm>
            <a:off x="180001" y="2369444"/>
            <a:ext cx="3317262" cy="3877370"/>
          </a:xfrm>
          <a:prstGeom prst="roundRect">
            <a:avLst>
              <a:gd name="adj" fmla="val 1698"/>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a:extLst>
              <a:ext uri="{FF2B5EF4-FFF2-40B4-BE49-F238E27FC236}">
                <a16:creationId xmlns:a16="http://schemas.microsoft.com/office/drawing/2014/main" id="{FE52B5C6-7D53-7AA7-9B30-8DA2C57463B9}"/>
              </a:ext>
              <a:ext uri="{C183D7F6-B498-43B3-948B-1728B52AA6E4}">
                <adec:decorative xmlns:adec="http://schemas.microsoft.com/office/drawing/2017/decorative" val="1"/>
              </a:ext>
            </a:extLst>
          </p:cNvPr>
          <p:cNvSpPr/>
          <p:nvPr userDrawn="1"/>
        </p:nvSpPr>
        <p:spPr>
          <a:xfrm>
            <a:off x="3677263" y="2369444"/>
            <a:ext cx="8334739" cy="3877370"/>
          </a:xfrm>
          <a:prstGeom prst="roundRect">
            <a:avLst>
              <a:gd name="adj" fmla="val 144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506D73F3-AEE4-F0C5-7FF2-07DBAF0434C9}"/>
              </a:ext>
            </a:extLst>
          </p:cNvPr>
          <p:cNvSpPr>
            <a:spLocks noGrp="1"/>
          </p:cNvSpPr>
          <p:nvPr>
            <p:ph type="ftr" sz="quarter" idx="72"/>
          </p:nvPr>
        </p:nvSpPr>
        <p:spPr/>
        <p:txBody>
          <a:bodyPr/>
          <a:lstStyle/>
          <a:p>
            <a:r>
              <a:rPr lang="en-GB"/>
              <a:t>Copyright © 2023 HCL Technologies | Confidential</a:t>
            </a:r>
            <a:endParaRPr lang="en-AU"/>
          </a:p>
        </p:txBody>
      </p:sp>
      <p:sp>
        <p:nvSpPr>
          <p:cNvPr id="20" name="Rectangle: Rounded Corners 19" hidden="1">
            <a:extLst>
              <a:ext uri="{FF2B5EF4-FFF2-40B4-BE49-F238E27FC236}">
                <a16:creationId xmlns:a16="http://schemas.microsoft.com/office/drawing/2014/main" id="{747632F2-BE8A-CB81-C785-B689CEEB758A}"/>
              </a:ext>
            </a:extLst>
          </p:cNvPr>
          <p:cNvSpPr/>
          <p:nvPr userDrawn="1"/>
        </p:nvSpPr>
        <p:spPr>
          <a:xfrm>
            <a:off x="3677260" y="2369444"/>
            <a:ext cx="8334739" cy="3877369"/>
          </a:xfrm>
          <a:prstGeom prst="roundRect">
            <a:avLst>
              <a:gd name="adj" fmla="val 137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4224BC79-BA13-6D8F-15F0-1E457DC265E3}"/>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E63D2DBD-85C8-9811-2E5E-043844DE3DAB}"/>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887509" y="2791481"/>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2">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887509" y="4716000"/>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cxnSp>
        <p:nvCxnSpPr>
          <p:cNvPr id="2" name="Line">
            <a:extLst>
              <a:ext uri="{FF2B5EF4-FFF2-40B4-BE49-F238E27FC236}">
                <a16:creationId xmlns:a16="http://schemas.microsoft.com/office/drawing/2014/main" id="{D1AC425E-15F7-2DCB-64BE-4EA2B021BFD7}"/>
              </a:ext>
            </a:extLst>
          </p:cNvPr>
          <p:cNvCxnSpPr>
            <a:cxnSpLocks/>
          </p:cNvCxnSpPr>
          <p:nvPr userDrawn="1"/>
        </p:nvCxnSpPr>
        <p:spPr>
          <a:xfrm>
            <a:off x="898525" y="4261024"/>
            <a:ext cx="191761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
        <p:nvSpPr>
          <p:cNvPr id="9" name="Text Placeholder">
            <a:extLst>
              <a:ext uri="{FF2B5EF4-FFF2-40B4-BE49-F238E27FC236}">
                <a16:creationId xmlns:a16="http://schemas.microsoft.com/office/drawing/2014/main" id="{E2D7C4EC-C2E2-3DD9-4597-EEE3A9722203}"/>
              </a:ext>
            </a:extLst>
          </p:cNvPr>
          <p:cNvSpPr>
            <a:spLocks noGrp="1"/>
          </p:cNvSpPr>
          <p:nvPr>
            <p:ph type="body" sz="quarter" idx="16" hasCustomPrompt="1"/>
          </p:nvPr>
        </p:nvSpPr>
        <p:spPr>
          <a:xfrm>
            <a:off x="4204772" y="2765444"/>
            <a:ext cx="3405086" cy="3080953"/>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E02C564A-FD4B-64F5-6574-41D126214268}"/>
              </a:ext>
            </a:extLst>
          </p:cNvPr>
          <p:cNvSpPr>
            <a:spLocks noGrp="1"/>
          </p:cNvSpPr>
          <p:nvPr>
            <p:ph type="body" sz="quarter" idx="73" hasCustomPrompt="1"/>
          </p:nvPr>
        </p:nvSpPr>
        <p:spPr>
          <a:xfrm>
            <a:off x="8078371" y="2765444"/>
            <a:ext cx="3405086" cy="3080953"/>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18974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nfographics – Numbers (2),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1A617FD7-88E5-D8C6-1C0E-1C068CB4585F}"/>
              </a:ext>
            </a:extLst>
          </p:cNvPr>
          <p:cNvSpPr>
            <a:spLocks noGrp="1"/>
          </p:cNvSpPr>
          <p:nvPr>
            <p:ph type="ftr" sz="quarter" idx="72"/>
          </p:nvPr>
        </p:nvSpPr>
        <p:spPr/>
        <p:txBody>
          <a:bodyPr/>
          <a:lstStyle/>
          <a:p>
            <a:r>
              <a:rPr lang="en-GB"/>
              <a:t>Copyright © 2023 HCL Technologies | Confidential</a:t>
            </a:r>
            <a:endParaRPr lang="en-GB" dirty="0"/>
          </a:p>
        </p:txBody>
      </p:sp>
      <p:sp>
        <p:nvSpPr>
          <p:cNvPr id="10" name="Rectangle: Rounded Corners 9">
            <a:extLst>
              <a:ext uri="{FF2B5EF4-FFF2-40B4-BE49-F238E27FC236}">
                <a16:creationId xmlns:a16="http://schemas.microsoft.com/office/drawing/2014/main" id="{636B7C54-00E8-6A06-F847-7CEB5532C4B6}"/>
              </a:ext>
              <a:ext uri="{C183D7F6-B498-43B3-948B-1728B52AA6E4}">
                <adec:decorative xmlns:adec="http://schemas.microsoft.com/office/drawing/2017/decorative" val="1"/>
              </a:ext>
            </a:extLst>
          </p:cNvPr>
          <p:cNvSpPr/>
          <p:nvPr userDrawn="1"/>
        </p:nvSpPr>
        <p:spPr>
          <a:xfrm>
            <a:off x="180001" y="2369444"/>
            <a:ext cx="3317262" cy="3877370"/>
          </a:xfrm>
          <a:prstGeom prst="roundRect">
            <a:avLst>
              <a:gd name="adj" fmla="val 1698"/>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3677264" y="2369442"/>
            <a:ext cx="8334739" cy="3877370"/>
          </a:xfrm>
          <a:prstGeom prst="roundRect">
            <a:avLst>
              <a:gd name="adj" fmla="val 1378"/>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D73DEFF4-1676-C823-D595-0FF2BA6E5F18}"/>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26FC0199-C374-8939-93C4-E6A0E297530A}"/>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8" name="Data 1">
            <a:extLst>
              <a:ext uri="{FF2B5EF4-FFF2-40B4-BE49-F238E27FC236}">
                <a16:creationId xmlns:a16="http://schemas.microsoft.com/office/drawing/2014/main" id="{D3184070-F1A1-9A4D-2164-177772588499}"/>
              </a:ext>
            </a:extLst>
          </p:cNvPr>
          <p:cNvSpPr>
            <a:spLocks noGrp="1"/>
          </p:cNvSpPr>
          <p:nvPr>
            <p:ph type="body" sz="quarter" idx="19" hasCustomPrompt="1"/>
          </p:nvPr>
        </p:nvSpPr>
        <p:spPr>
          <a:xfrm>
            <a:off x="887509" y="2791481"/>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2">
            <a:extLst>
              <a:ext uri="{FF2B5EF4-FFF2-40B4-BE49-F238E27FC236}">
                <a16:creationId xmlns:a16="http://schemas.microsoft.com/office/drawing/2014/main" id="{04C24B2E-FBDC-A100-5A80-8810064CF19A}"/>
              </a:ext>
            </a:extLst>
          </p:cNvPr>
          <p:cNvSpPr>
            <a:spLocks noGrp="1"/>
          </p:cNvSpPr>
          <p:nvPr>
            <p:ph type="body" sz="quarter" idx="21" hasCustomPrompt="1"/>
          </p:nvPr>
        </p:nvSpPr>
        <p:spPr>
          <a:xfrm>
            <a:off x="887509" y="4716000"/>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cxnSp>
        <p:nvCxnSpPr>
          <p:cNvPr id="2" name="Line">
            <a:extLst>
              <a:ext uri="{FF2B5EF4-FFF2-40B4-BE49-F238E27FC236}">
                <a16:creationId xmlns:a16="http://schemas.microsoft.com/office/drawing/2014/main" id="{8567F940-DC9B-F45E-3BA6-CCB3D6B590C8}"/>
              </a:ext>
            </a:extLst>
          </p:cNvPr>
          <p:cNvCxnSpPr>
            <a:cxnSpLocks/>
          </p:cNvCxnSpPr>
          <p:nvPr userDrawn="1"/>
        </p:nvCxnSpPr>
        <p:spPr>
          <a:xfrm>
            <a:off x="898525" y="4261024"/>
            <a:ext cx="191761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6037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nfographics – Numbers (3), Intro, Imag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3" name="Footer Placeholder">
            <a:extLst>
              <a:ext uri="{FF2B5EF4-FFF2-40B4-BE49-F238E27FC236}">
                <a16:creationId xmlns:a16="http://schemas.microsoft.com/office/drawing/2014/main" id="{E93C41A6-86D2-055B-397B-147F2B200C0B}"/>
              </a:ext>
            </a:extLst>
          </p:cNvPr>
          <p:cNvSpPr>
            <a:spLocks noGrp="1"/>
          </p:cNvSpPr>
          <p:nvPr>
            <p:ph type="ftr" sz="quarter" idx="72"/>
          </p:nvPr>
        </p:nvSpPr>
        <p:spPr/>
        <p:txBody>
          <a:bodyPr/>
          <a:lstStyle/>
          <a:p>
            <a:r>
              <a:rPr lang="en-GB"/>
              <a:t>Copyright © 2023 HCL Technologies | Confidential</a:t>
            </a:r>
            <a:endParaRPr lang="en-GB" dirty="0"/>
          </a:p>
        </p:txBody>
      </p:sp>
      <p:sp>
        <p:nvSpPr>
          <p:cNvPr id="11" name="Picture Placeholder">
            <a:extLst>
              <a:ext uri="{FF2B5EF4-FFF2-40B4-BE49-F238E27FC236}">
                <a16:creationId xmlns:a16="http://schemas.microsoft.com/office/drawing/2014/main" id="{FF6014E2-6150-E8E7-B6F7-09BB4D0B56FD}"/>
              </a:ext>
            </a:extLst>
          </p:cNvPr>
          <p:cNvSpPr>
            <a:spLocks noGrp="1"/>
          </p:cNvSpPr>
          <p:nvPr>
            <p:ph type="pic" sz="quarter" idx="71" hasCustomPrompt="1"/>
          </p:nvPr>
        </p:nvSpPr>
        <p:spPr>
          <a:xfrm>
            <a:off x="180000" y="180001"/>
            <a:ext cx="4146174" cy="6066811"/>
          </a:xfrm>
          <a:prstGeom prst="roundRect">
            <a:avLst>
              <a:gd name="adj" fmla="val 1332"/>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0" name="Second level heading">
            <a:extLst>
              <a:ext uri="{FF2B5EF4-FFF2-40B4-BE49-F238E27FC236}">
                <a16:creationId xmlns:a16="http://schemas.microsoft.com/office/drawing/2014/main" id="{CDCBE750-EA62-73F1-6EF6-D766ABA661A2}"/>
              </a:ext>
            </a:extLst>
          </p:cNvPr>
          <p:cNvSpPr>
            <a:spLocks noGrp="1"/>
          </p:cNvSpPr>
          <p:nvPr>
            <p:ph type="body" sz="quarter" idx="12" hasCustomPrompt="1"/>
          </p:nvPr>
        </p:nvSpPr>
        <p:spPr>
          <a:xfrm>
            <a:off x="4936827" y="832117"/>
            <a:ext cx="4108647" cy="307777"/>
          </a:xfrm>
        </p:spPr>
        <p:txBody>
          <a:bodyPr wrap="square" anchor="t">
            <a:spAutoFit/>
          </a:bodyPr>
          <a:lstStyle>
            <a:lvl1pPr>
              <a:defRPr>
                <a:solidFill>
                  <a:schemeClr val="tx1"/>
                </a:solidFill>
              </a:defRPr>
            </a:lvl1pPr>
          </a:lstStyle>
          <a:p>
            <a:pPr lvl="0"/>
            <a:r>
              <a:rPr lang="en-US" dirty="0"/>
              <a:t>Second level heading</a:t>
            </a:r>
          </a:p>
        </p:txBody>
      </p:sp>
      <p:sp>
        <p:nvSpPr>
          <p:cNvPr id="2" name="Title 1">
            <a:extLst>
              <a:ext uri="{FF2B5EF4-FFF2-40B4-BE49-F238E27FC236}">
                <a16:creationId xmlns:a16="http://schemas.microsoft.com/office/drawing/2014/main" id="{B1FA044A-ABDB-43D0-BFDB-58E4C18A53BE}"/>
              </a:ext>
            </a:extLst>
          </p:cNvPr>
          <p:cNvSpPr>
            <a:spLocks noGrp="1"/>
          </p:cNvSpPr>
          <p:nvPr>
            <p:ph type="title" hasCustomPrompt="1"/>
          </p:nvPr>
        </p:nvSpPr>
        <p:spPr>
          <a:xfrm>
            <a:off x="4920298" y="1456398"/>
            <a:ext cx="4130989" cy="1107996"/>
          </a:xfrm>
        </p:spPr>
        <p:txBody>
          <a:bodyPr/>
          <a:lstStyle>
            <a:lvl1pPr>
              <a:defRPr sz="4000"/>
            </a:lvl1pPr>
          </a:lstStyle>
          <a:p>
            <a:r>
              <a:rPr lang="en-US" dirty="0"/>
              <a:t>Click to edit </a:t>
            </a:r>
            <a:br>
              <a:rPr lang="en-US" dirty="0"/>
            </a:br>
            <a:r>
              <a:rPr lang="en-US" dirty="0"/>
              <a:t>Master title style </a:t>
            </a:r>
          </a:p>
        </p:txBody>
      </p:sp>
      <p:sp>
        <p:nvSpPr>
          <p:cNvPr id="27" name="Data 1">
            <a:extLst>
              <a:ext uri="{FF2B5EF4-FFF2-40B4-BE49-F238E27FC236}">
                <a16:creationId xmlns:a16="http://schemas.microsoft.com/office/drawing/2014/main" id="{9DB1678E-1289-0CB6-0275-03841B8E5A4A}"/>
              </a:ext>
            </a:extLst>
          </p:cNvPr>
          <p:cNvSpPr>
            <a:spLocks noGrp="1"/>
          </p:cNvSpPr>
          <p:nvPr>
            <p:ph type="body" sz="quarter" idx="19" hasCustomPrompt="1"/>
          </p:nvPr>
        </p:nvSpPr>
        <p:spPr>
          <a:xfrm>
            <a:off x="9620250" y="0"/>
            <a:ext cx="2571749" cy="2082705"/>
          </a:xfrm>
          <a:prstGeom prst="rect">
            <a:avLst/>
          </a:prstGeom>
          <a:solidFill>
            <a:schemeClr val="accent3"/>
          </a:solidFill>
        </p:spPr>
        <p:txBody>
          <a:bodyPr wrap="square" lIns="360000" tIns="180000" rIns="180000" bIns="180000" anchor="ctr">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FontTx/>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8" name="Data 2">
            <a:extLst>
              <a:ext uri="{FF2B5EF4-FFF2-40B4-BE49-F238E27FC236}">
                <a16:creationId xmlns:a16="http://schemas.microsoft.com/office/drawing/2014/main" id="{C048E164-3E52-26BE-A99D-DE17CF067F05}"/>
              </a:ext>
            </a:extLst>
          </p:cNvPr>
          <p:cNvSpPr>
            <a:spLocks noGrp="1"/>
          </p:cNvSpPr>
          <p:nvPr>
            <p:ph type="body" sz="quarter" idx="41" hasCustomPrompt="1"/>
          </p:nvPr>
        </p:nvSpPr>
        <p:spPr>
          <a:xfrm>
            <a:off x="9620250" y="2083006"/>
            <a:ext cx="2571749" cy="2080800"/>
          </a:xfrm>
          <a:prstGeom prst="rect">
            <a:avLst/>
          </a:prstGeom>
          <a:solidFill>
            <a:schemeClr val="accent4"/>
          </a:solidFill>
        </p:spPr>
        <p:txBody>
          <a:bodyPr wrap="square" lIns="360000" tIns="180000" rIns="180000" bIns="180000" anchor="ctr">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FontTx/>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4" name="Data 3">
            <a:extLst>
              <a:ext uri="{FF2B5EF4-FFF2-40B4-BE49-F238E27FC236}">
                <a16:creationId xmlns:a16="http://schemas.microsoft.com/office/drawing/2014/main" id="{6667B1DB-7DD2-1329-B4C1-3CFA012EF1E6}"/>
              </a:ext>
            </a:extLst>
          </p:cNvPr>
          <p:cNvSpPr>
            <a:spLocks noGrp="1"/>
          </p:cNvSpPr>
          <p:nvPr>
            <p:ph type="body" sz="quarter" idx="42" hasCustomPrompt="1"/>
          </p:nvPr>
        </p:nvSpPr>
        <p:spPr>
          <a:xfrm>
            <a:off x="9620250" y="4163806"/>
            <a:ext cx="2571750" cy="2083006"/>
          </a:xfrm>
          <a:custGeom>
            <a:avLst/>
            <a:gdLst>
              <a:gd name="connsiteX0" fmla="*/ 0 w 2571750"/>
              <a:gd name="connsiteY0" fmla="*/ 0 h 2083006"/>
              <a:gd name="connsiteX1" fmla="*/ 2571750 w 2571750"/>
              <a:gd name="connsiteY1" fmla="*/ 0 h 2083006"/>
              <a:gd name="connsiteX2" fmla="*/ 2571750 w 2571750"/>
              <a:gd name="connsiteY2" fmla="*/ 2083006 h 2083006"/>
              <a:gd name="connsiteX3" fmla="*/ 56600 w 2571750"/>
              <a:gd name="connsiteY3" fmla="*/ 2083006 h 2083006"/>
              <a:gd name="connsiteX4" fmla="*/ 0 w 2571750"/>
              <a:gd name="connsiteY4" fmla="*/ 2026406 h 208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0" h="2083006">
                <a:moveTo>
                  <a:pt x="0" y="0"/>
                </a:moveTo>
                <a:lnTo>
                  <a:pt x="2571750" y="0"/>
                </a:lnTo>
                <a:lnTo>
                  <a:pt x="2571750" y="2083006"/>
                </a:lnTo>
                <a:lnTo>
                  <a:pt x="56600" y="2083006"/>
                </a:lnTo>
                <a:cubicBezTo>
                  <a:pt x="25341" y="2083006"/>
                  <a:pt x="0" y="2057665"/>
                  <a:pt x="0" y="2026406"/>
                </a:cubicBezTo>
                <a:close/>
              </a:path>
            </a:pathLst>
          </a:custGeom>
          <a:solidFill>
            <a:schemeClr val="accent6"/>
          </a:solidFill>
        </p:spPr>
        <p:txBody>
          <a:bodyPr wrap="square" lIns="360000" tIns="234000" rIns="180000" bIns="180000" anchor="ctr">
            <a:noAutofit/>
          </a:bodyPr>
          <a:lstStyle>
            <a:lvl1pPr>
              <a:lnSpc>
                <a:spcPct val="75000"/>
              </a:lnSpc>
              <a:spcBef>
                <a:spcPts val="0"/>
              </a:spcBef>
              <a:spcAft>
                <a:spcPts val="1800"/>
              </a:spcAft>
              <a:defRPr sz="4400" b="0">
                <a:solidFill>
                  <a:schemeClr val="tx1"/>
                </a:solidFill>
                <a:latin typeface="+mn-lt"/>
              </a:defRPr>
            </a:lvl1pPr>
            <a:lvl2pPr marL="0" indent="0">
              <a:spcBef>
                <a:spcPts val="0"/>
              </a:spcBef>
              <a:spcAft>
                <a:spcPts val="600"/>
              </a:spcAft>
              <a:buFontTx/>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5" name="Text Placeholder">
            <a:extLst>
              <a:ext uri="{FF2B5EF4-FFF2-40B4-BE49-F238E27FC236}">
                <a16:creationId xmlns:a16="http://schemas.microsoft.com/office/drawing/2014/main" id="{8B711241-0ABE-834D-3ED5-92724F724350}"/>
              </a:ext>
            </a:extLst>
          </p:cNvPr>
          <p:cNvSpPr>
            <a:spLocks noGrp="1"/>
          </p:cNvSpPr>
          <p:nvPr>
            <p:ph type="body" sz="quarter" idx="16" hasCustomPrompt="1"/>
          </p:nvPr>
        </p:nvSpPr>
        <p:spPr>
          <a:xfrm>
            <a:off x="4936828" y="3651516"/>
            <a:ext cx="4130990" cy="2307959"/>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23808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3), Heavy content">
    <p:bg>
      <p:bgPr>
        <a:solidFill>
          <a:schemeClr val="accent3"/>
        </a:solidFill>
        <a:effectLst/>
      </p:bgPr>
    </p:bg>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F0FD64E6-2723-8AE6-843C-A13F833409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16" name="HCLTech Logo">
            <a:extLst>
              <a:ext uri="{FF2B5EF4-FFF2-40B4-BE49-F238E27FC236}">
                <a16:creationId xmlns:a16="http://schemas.microsoft.com/office/drawing/2014/main" id="{E2EDAC78-AEF3-85D1-91FD-9A9C9561442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464D64E-102A-4036-C6DF-CF212C78C120}"/>
              </a:ext>
            </a:extLst>
          </p:cNvPr>
          <p:cNvSpPr>
            <a:spLocks noGrp="1"/>
          </p:cNvSpPr>
          <p:nvPr>
            <p:ph type="ftr" sz="quarter" idx="43"/>
          </p:nvPr>
        </p:nvSpPr>
        <p:spPr/>
        <p:txBody>
          <a:bodyPr/>
          <a:lstStyle/>
          <a:p>
            <a:r>
              <a:rPr lang="en-GB"/>
              <a:t>Copyright © 2023 HCL Technologies | Confidential</a:t>
            </a:r>
            <a:endParaRPr lang="en-GB" dirty="0"/>
          </a:p>
        </p:txBody>
      </p:sp>
      <p:sp>
        <p:nvSpPr>
          <p:cNvPr id="17" name="Title 1">
            <a:extLst>
              <a:ext uri="{FF2B5EF4-FFF2-40B4-BE49-F238E27FC236}">
                <a16:creationId xmlns:a16="http://schemas.microsoft.com/office/drawing/2014/main" id="{FDC840D6-0BF6-144D-B473-BE27899F87E2}"/>
              </a:ext>
            </a:extLst>
          </p:cNvPr>
          <p:cNvSpPr>
            <a:spLocks noGrp="1"/>
          </p:cNvSpPr>
          <p:nvPr>
            <p:ph type="title" hasCustomPrompt="1"/>
          </p:nvPr>
        </p:nvSpPr>
        <p:spPr>
          <a:xfrm>
            <a:off x="864001" y="860400"/>
            <a:ext cx="3187299" cy="1661993"/>
          </a:xfrm>
        </p:spPr>
        <p:txBody>
          <a:bodyPr/>
          <a:lstStyle>
            <a:lvl1pPr>
              <a:defRPr sz="4000"/>
            </a:lvl1pPr>
          </a:lstStyle>
          <a:p>
            <a:r>
              <a:rPr lang="en-US" dirty="0"/>
              <a:t>Click to edit </a:t>
            </a:r>
            <a:br>
              <a:rPr lang="en-US" dirty="0"/>
            </a:br>
            <a:r>
              <a:rPr lang="en-US" dirty="0"/>
              <a:t>Master title style</a:t>
            </a:r>
          </a:p>
        </p:txBody>
      </p:sp>
      <p:sp>
        <p:nvSpPr>
          <p:cNvPr id="18" name="Subtitle">
            <a:extLst>
              <a:ext uri="{FF2B5EF4-FFF2-40B4-BE49-F238E27FC236}">
                <a16:creationId xmlns:a16="http://schemas.microsoft.com/office/drawing/2014/main" id="{9E6AF4F5-CB99-A0CF-DBA4-8C691543900E}"/>
              </a:ext>
            </a:extLst>
          </p:cNvPr>
          <p:cNvSpPr>
            <a:spLocks noGrp="1"/>
          </p:cNvSpPr>
          <p:nvPr>
            <p:ph type="body" sz="quarter" idx="40" hasCustomPrompt="1"/>
          </p:nvPr>
        </p:nvSpPr>
        <p:spPr>
          <a:xfrm>
            <a:off x="878400" y="2282400"/>
            <a:ext cx="3180992"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9" name="Text Placeholder">
            <a:extLst>
              <a:ext uri="{FF2B5EF4-FFF2-40B4-BE49-F238E27FC236}">
                <a16:creationId xmlns:a16="http://schemas.microsoft.com/office/drawing/2014/main" id="{6DCC0201-0F11-C5FB-013D-F0A2EB23CAC9}"/>
              </a:ext>
            </a:extLst>
          </p:cNvPr>
          <p:cNvSpPr>
            <a:spLocks noGrp="1"/>
          </p:cNvSpPr>
          <p:nvPr>
            <p:ph type="body" sz="quarter" idx="22" hasCustomPrompt="1"/>
          </p:nvPr>
        </p:nvSpPr>
        <p:spPr>
          <a:xfrm>
            <a:off x="4956176" y="935949"/>
            <a:ext cx="6337300" cy="1242101"/>
          </a:xfrm>
        </p:spPr>
        <p:txBody>
          <a:bodyPr/>
          <a:lstStyle>
            <a:lvl1pPr>
              <a:defRPr sz="2000">
                <a:latin typeface="+mj-lt"/>
              </a:defRPr>
            </a:lvl1pPr>
            <a:lvl2pPr marL="0" indent="0">
              <a:buFontTx/>
              <a:buNone/>
              <a:defRPr sz="1800"/>
            </a:lvl2pPr>
            <a:lvl3pPr marL="180000" indent="-285750">
              <a:buClr>
                <a:schemeClr val="tx1"/>
              </a:buClr>
              <a:buFont typeface="HCLTech Roobert Light" pitchFamily="50" charset="0"/>
              <a:buChar char="•"/>
              <a:defRPr sz="1800"/>
            </a:lvl3pPr>
          </a:lstStyle>
          <a:p>
            <a:pPr lvl="0"/>
            <a:r>
              <a:rPr lang="en-US" dirty="0"/>
              <a:t>Subhead</a:t>
            </a:r>
          </a:p>
          <a:p>
            <a:pPr lvl="1"/>
            <a:r>
              <a:rPr lang="en-US" dirty="0"/>
              <a:t>Second level</a:t>
            </a:r>
          </a:p>
          <a:p>
            <a:pPr lvl="2"/>
            <a:r>
              <a:rPr lang="en-US" dirty="0"/>
              <a:t>Third level</a:t>
            </a:r>
          </a:p>
        </p:txBody>
      </p:sp>
      <p:sp>
        <p:nvSpPr>
          <p:cNvPr id="13" name="Numbered Data 1">
            <a:extLst>
              <a:ext uri="{FF2B5EF4-FFF2-40B4-BE49-F238E27FC236}">
                <a16:creationId xmlns:a16="http://schemas.microsoft.com/office/drawing/2014/main" id="{381FC063-4227-3D5F-58CA-B2BEB4E43046}"/>
              </a:ext>
            </a:extLst>
          </p:cNvPr>
          <p:cNvSpPr>
            <a:spLocks noGrp="1"/>
          </p:cNvSpPr>
          <p:nvPr>
            <p:ph type="body" sz="quarter" idx="19" hasCustomPrompt="1"/>
          </p:nvPr>
        </p:nvSpPr>
        <p:spPr>
          <a:xfrm>
            <a:off x="4956175"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29" name="Numbered Data 2">
            <a:extLst>
              <a:ext uri="{FF2B5EF4-FFF2-40B4-BE49-F238E27FC236}">
                <a16:creationId xmlns:a16="http://schemas.microsoft.com/office/drawing/2014/main" id="{7391A5F5-201C-C949-E746-3EE0510C3A52}"/>
              </a:ext>
            </a:extLst>
          </p:cNvPr>
          <p:cNvSpPr>
            <a:spLocks noGrp="1"/>
          </p:cNvSpPr>
          <p:nvPr>
            <p:ph type="body" sz="quarter" idx="41" hasCustomPrompt="1"/>
          </p:nvPr>
        </p:nvSpPr>
        <p:spPr>
          <a:xfrm>
            <a:off x="7128608"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30" name="Numbered Data 3">
            <a:extLst>
              <a:ext uri="{FF2B5EF4-FFF2-40B4-BE49-F238E27FC236}">
                <a16:creationId xmlns:a16="http://schemas.microsoft.com/office/drawing/2014/main" id="{23A441EE-1162-6AA1-A952-B502691EC067}"/>
              </a:ext>
            </a:extLst>
          </p:cNvPr>
          <p:cNvSpPr>
            <a:spLocks noGrp="1"/>
          </p:cNvSpPr>
          <p:nvPr>
            <p:ph type="body" sz="quarter" idx="42" hasCustomPrompt="1"/>
          </p:nvPr>
        </p:nvSpPr>
        <p:spPr>
          <a:xfrm>
            <a:off x="9301041"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Tree>
    <p:extLst>
      <p:ext uri="{BB962C8B-B14F-4D97-AF65-F5344CB8AC3E}">
        <p14:creationId xmlns:p14="http://schemas.microsoft.com/office/powerpoint/2010/main" val="125519710"/>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nfographics – Numbers (4),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14" name="Footer Placeholder">
            <a:extLst>
              <a:ext uri="{FF2B5EF4-FFF2-40B4-BE49-F238E27FC236}">
                <a16:creationId xmlns:a16="http://schemas.microsoft.com/office/drawing/2014/main" id="{344BE064-2249-7DB5-9844-F3A4277F87D5}"/>
              </a:ext>
            </a:extLst>
          </p:cNvPr>
          <p:cNvSpPr>
            <a:spLocks noGrp="1"/>
          </p:cNvSpPr>
          <p:nvPr>
            <p:ph type="ftr" sz="quarter" idx="74"/>
          </p:nvPr>
        </p:nvSpPr>
        <p:spPr/>
        <p:txBody>
          <a:bodyPr/>
          <a:lstStyle/>
          <a:p>
            <a:r>
              <a:rPr lang="en-GB"/>
              <a:t>Copyright © 2023 HCL Technologies | Confidential</a:t>
            </a:r>
            <a:endParaRPr lang="en-GB" dirty="0"/>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6633799" y="2369442"/>
            <a:ext cx="5378203" cy="3877370"/>
          </a:xfrm>
          <a:prstGeom prst="roundRect">
            <a:avLst>
              <a:gd name="adj" fmla="val 147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Rectangle: Rounded Corners 8">
            <a:extLst>
              <a:ext uri="{FF2B5EF4-FFF2-40B4-BE49-F238E27FC236}">
                <a16:creationId xmlns:a16="http://schemas.microsoft.com/office/drawing/2014/main" id="{41F2BFAE-1B77-9983-25D4-3C3C41236F3F}"/>
              </a:ext>
              <a:ext uri="{C183D7F6-B498-43B3-948B-1728B52AA6E4}">
                <adec:decorative xmlns:adec="http://schemas.microsoft.com/office/drawing/2017/decorative" val="1"/>
              </a:ext>
            </a:extLst>
          </p:cNvPr>
          <p:cNvSpPr/>
          <p:nvPr userDrawn="1"/>
        </p:nvSpPr>
        <p:spPr>
          <a:xfrm>
            <a:off x="180000" y="2369444"/>
            <a:ext cx="6273618" cy="3877370"/>
          </a:xfrm>
          <a:prstGeom prst="roundRect">
            <a:avLst>
              <a:gd name="adj" fmla="val 1517"/>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9181F93-AC68-5B59-60A1-F3E5B539F6B6}"/>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18AD705D-279A-5157-4118-907325D39FD9}"/>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889200" y="2791481"/>
            <a:ext cx="2257225"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8" name="Data 2">
            <a:extLst>
              <a:ext uri="{FF2B5EF4-FFF2-40B4-BE49-F238E27FC236}">
                <a16:creationId xmlns:a16="http://schemas.microsoft.com/office/drawing/2014/main" id="{79F5550F-E105-D620-A261-C68C44FA938A}"/>
              </a:ext>
            </a:extLst>
          </p:cNvPr>
          <p:cNvSpPr>
            <a:spLocks noGrp="1"/>
          </p:cNvSpPr>
          <p:nvPr>
            <p:ph type="body" sz="quarter" idx="72" hasCustomPrompt="1"/>
          </p:nvPr>
        </p:nvSpPr>
        <p:spPr>
          <a:xfrm>
            <a:off x="3616324" y="2791481"/>
            <a:ext cx="2257200"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3">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889200" y="4716000"/>
            <a:ext cx="2257225"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4">
            <a:extLst>
              <a:ext uri="{FF2B5EF4-FFF2-40B4-BE49-F238E27FC236}">
                <a16:creationId xmlns:a16="http://schemas.microsoft.com/office/drawing/2014/main" id="{3E49A7C9-F2AD-8B0E-4367-7AECFF5F7AA9}"/>
              </a:ext>
            </a:extLst>
          </p:cNvPr>
          <p:cNvSpPr>
            <a:spLocks noGrp="1"/>
          </p:cNvSpPr>
          <p:nvPr>
            <p:ph type="body" sz="quarter" idx="73" hasCustomPrompt="1"/>
          </p:nvPr>
        </p:nvSpPr>
        <p:spPr>
          <a:xfrm>
            <a:off x="3616324" y="4716000"/>
            <a:ext cx="2257200"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grpSp>
        <p:nvGrpSpPr>
          <p:cNvPr id="2" name="Lines">
            <a:extLst>
              <a:ext uri="{FF2B5EF4-FFF2-40B4-BE49-F238E27FC236}">
                <a16:creationId xmlns:a16="http://schemas.microsoft.com/office/drawing/2014/main" id="{DD1477E0-571D-F2F3-DA99-E871215B08DF}"/>
              </a:ext>
            </a:extLst>
          </p:cNvPr>
          <p:cNvGrpSpPr/>
          <p:nvPr userDrawn="1"/>
        </p:nvGrpSpPr>
        <p:grpSpPr>
          <a:xfrm>
            <a:off x="898524" y="4319752"/>
            <a:ext cx="4975000" cy="0"/>
            <a:chOff x="898524" y="4319752"/>
            <a:chExt cx="4975000" cy="0"/>
          </a:xfrm>
        </p:grpSpPr>
        <p:cxnSp>
          <p:nvCxnSpPr>
            <p:cNvPr id="5" name="Straight Connector 4">
              <a:extLst>
                <a:ext uri="{FF2B5EF4-FFF2-40B4-BE49-F238E27FC236}">
                  <a16:creationId xmlns:a16="http://schemas.microsoft.com/office/drawing/2014/main" id="{8E34FE98-2312-0856-E86C-061611EDAB9B}"/>
                </a:ext>
              </a:extLst>
            </p:cNvPr>
            <p:cNvCxnSpPr>
              <a:cxnSpLocks/>
            </p:cNvCxnSpPr>
            <p:nvPr/>
          </p:nvCxnSpPr>
          <p:spPr>
            <a:xfrm>
              <a:off x="898524" y="4319752"/>
              <a:ext cx="2257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98E119-785C-369A-ECF4-10B8444E3184}"/>
                </a:ext>
              </a:extLst>
            </p:cNvPr>
            <p:cNvCxnSpPr>
              <a:cxnSpLocks/>
            </p:cNvCxnSpPr>
            <p:nvPr/>
          </p:nvCxnSpPr>
          <p:spPr>
            <a:xfrm>
              <a:off x="3616324" y="4319752"/>
              <a:ext cx="2257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93219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nfographics – Numbers (4), Boxes">
    <p:spTree>
      <p:nvGrpSpPr>
        <p:cNvPr id="1" name=""/>
        <p:cNvGrpSpPr/>
        <p:nvPr/>
      </p:nvGrpSpPr>
      <p:grpSpPr>
        <a:xfrm>
          <a:off x="0" y="0"/>
          <a:ext cx="0" cy="0"/>
          <a:chOff x="0" y="0"/>
          <a:chExt cx="0" cy="0"/>
        </a:xfrm>
      </p:grpSpPr>
      <p:sp>
        <p:nvSpPr>
          <p:cNvPr id="16" name="Gray BG">
            <a:extLst>
              <a:ext uri="{FF2B5EF4-FFF2-40B4-BE49-F238E27FC236}">
                <a16:creationId xmlns:a16="http://schemas.microsoft.com/office/drawing/2014/main" id="{31FBF3DA-C9DB-5DA7-2E9D-097B420A31A7}"/>
              </a:ext>
              <a:ext uri="{C183D7F6-B498-43B3-948B-1728B52AA6E4}">
                <adec:decorative xmlns:adec="http://schemas.microsoft.com/office/drawing/2017/decorative" val="1"/>
              </a:ext>
            </a:extLst>
          </p:cNvPr>
          <p:cNvSpPr/>
          <p:nvPr userDrawn="1"/>
        </p:nvSpPr>
        <p:spPr>
          <a:xfrm>
            <a:off x="0" y="-1"/>
            <a:ext cx="12192000" cy="4676775"/>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432662E1-3F20-2B90-F8C6-F9436128EE35}"/>
              </a:ext>
            </a:extLst>
          </p:cNvPr>
          <p:cNvSpPr>
            <a:spLocks noGrp="1"/>
          </p:cNvSpPr>
          <p:nvPr>
            <p:ph type="ftr" sz="quarter" idx="41"/>
          </p:nvPr>
        </p:nvSpPr>
        <p:spPr/>
        <p:txBody>
          <a:bodyPr/>
          <a:lstStyle/>
          <a:p>
            <a:r>
              <a:rPr lang="en-GB"/>
              <a:t>Copyright © 2023 HCL Technologies | Confidential</a:t>
            </a:r>
            <a:endParaRPr lang="en-GB" dirty="0"/>
          </a:p>
        </p:txBody>
      </p:sp>
      <p:sp>
        <p:nvSpPr>
          <p:cNvPr id="18" name="Title 1">
            <a:extLst>
              <a:ext uri="{FF2B5EF4-FFF2-40B4-BE49-F238E27FC236}">
                <a16:creationId xmlns:a16="http://schemas.microsoft.com/office/drawing/2014/main" id="{3DAAE8B6-0286-C2F3-9B4B-80024B2BDBD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9" name="Subtitle">
            <a:extLst>
              <a:ext uri="{FF2B5EF4-FFF2-40B4-BE49-F238E27FC236}">
                <a16:creationId xmlns:a16="http://schemas.microsoft.com/office/drawing/2014/main" id="{EA5F0E4D-A42A-F2CC-3056-7B1CB405AF68}"/>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6" name="Numbered Data 1">
            <a:extLst>
              <a:ext uri="{FF2B5EF4-FFF2-40B4-BE49-F238E27FC236}">
                <a16:creationId xmlns:a16="http://schemas.microsoft.com/office/drawing/2014/main" id="{6B4670C2-61DC-90B3-AB57-D3CB8240A17B}"/>
              </a:ext>
            </a:extLst>
          </p:cNvPr>
          <p:cNvSpPr>
            <a:spLocks noGrp="1"/>
          </p:cNvSpPr>
          <p:nvPr>
            <p:ph type="body" sz="quarter" idx="19" hasCustomPrompt="1"/>
          </p:nvPr>
        </p:nvSpPr>
        <p:spPr>
          <a:xfrm>
            <a:off x="900000" y="3114984"/>
            <a:ext cx="2466000" cy="2844491"/>
          </a:xfrm>
          <a:prstGeom prst="roundRect">
            <a:avLst>
              <a:gd name="adj" fmla="val 2355"/>
            </a:avLst>
          </a:prstGeom>
          <a:solidFill>
            <a:schemeClr val="tx2"/>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7" name="Numbered Data 2">
            <a:extLst>
              <a:ext uri="{FF2B5EF4-FFF2-40B4-BE49-F238E27FC236}">
                <a16:creationId xmlns:a16="http://schemas.microsoft.com/office/drawing/2014/main" id="{BE9F3637-DA28-C50D-9AB0-8B736C2EAA61}"/>
              </a:ext>
            </a:extLst>
          </p:cNvPr>
          <p:cNvSpPr>
            <a:spLocks noGrp="1"/>
          </p:cNvSpPr>
          <p:nvPr>
            <p:ph type="body" sz="quarter" idx="21" hasCustomPrompt="1"/>
          </p:nvPr>
        </p:nvSpPr>
        <p:spPr>
          <a:xfrm>
            <a:off x="3542492" y="3114984"/>
            <a:ext cx="2466000" cy="2844491"/>
          </a:xfrm>
          <a:prstGeom prst="roundRect">
            <a:avLst>
              <a:gd name="adj" fmla="val 2237"/>
            </a:avLst>
          </a:prstGeom>
          <a:solidFill>
            <a:schemeClr val="accent3"/>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Numbered Data 3">
            <a:extLst>
              <a:ext uri="{FF2B5EF4-FFF2-40B4-BE49-F238E27FC236}">
                <a16:creationId xmlns:a16="http://schemas.microsoft.com/office/drawing/2014/main" id="{07FA5B33-B8AF-D4B5-5E29-F7D9E86A11D5}"/>
              </a:ext>
            </a:extLst>
          </p:cNvPr>
          <p:cNvSpPr>
            <a:spLocks noGrp="1"/>
          </p:cNvSpPr>
          <p:nvPr>
            <p:ph type="body" sz="quarter" idx="23" hasCustomPrompt="1"/>
          </p:nvPr>
        </p:nvSpPr>
        <p:spPr>
          <a:xfrm>
            <a:off x="6184984" y="3114984"/>
            <a:ext cx="2466000" cy="2844491"/>
          </a:xfrm>
          <a:prstGeom prst="roundRect">
            <a:avLst>
              <a:gd name="adj" fmla="val 2237"/>
            </a:avLst>
          </a:prstGeom>
          <a:solidFill>
            <a:schemeClr val="accent4"/>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3" name="Numbered Data 4">
            <a:extLst>
              <a:ext uri="{FF2B5EF4-FFF2-40B4-BE49-F238E27FC236}">
                <a16:creationId xmlns:a16="http://schemas.microsoft.com/office/drawing/2014/main" id="{BB8C58FC-57E7-758A-027D-544A7801DA5D}"/>
              </a:ext>
            </a:extLst>
          </p:cNvPr>
          <p:cNvSpPr>
            <a:spLocks noGrp="1"/>
          </p:cNvSpPr>
          <p:nvPr>
            <p:ph type="body" sz="quarter" idx="24" hasCustomPrompt="1"/>
          </p:nvPr>
        </p:nvSpPr>
        <p:spPr>
          <a:xfrm>
            <a:off x="8827475" y="3114984"/>
            <a:ext cx="2466000" cy="2844491"/>
          </a:xfrm>
          <a:prstGeom prst="roundRect">
            <a:avLst>
              <a:gd name="adj" fmla="val 2221"/>
            </a:avLst>
          </a:prstGeom>
          <a:solidFill>
            <a:srgbClr val="A5AFBE"/>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Tree>
    <p:extLst>
      <p:ext uri="{BB962C8B-B14F-4D97-AF65-F5344CB8AC3E}">
        <p14:creationId xmlns:p14="http://schemas.microsoft.com/office/powerpoint/2010/main" val="367425837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w/t Subtitle">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US"/>
              <a:t>Click to edit Master title style</a:t>
            </a:r>
          </a:p>
        </p:txBody>
      </p:sp>
      <p:sp>
        <p:nvSpPr>
          <p:cNvPr id="5" name="Subtitle">
            <a:extLst>
              <a:ext uri="{FF2B5EF4-FFF2-40B4-BE49-F238E27FC236}">
                <a16:creationId xmlns:a16="http://schemas.microsoft.com/office/drawing/2014/main" id="{26D174AA-83A7-9F84-E4CE-CB8AA71B249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5" y="2116800"/>
            <a:ext cx="4962525" cy="384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6325763" y="2116800"/>
            <a:ext cx="4964400" cy="384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97017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nfographics – Numbers (4), Image (top)">
    <p:bg>
      <p:bgPr>
        <a:solidFill>
          <a:srgbClr val="E6EBF5">
            <a:alpha val="70000"/>
          </a:srgbClr>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45825B2-0BA3-B4C6-4589-625D006783FD}"/>
              </a:ext>
            </a:extLst>
          </p:cNvPr>
          <p:cNvSpPr>
            <a:spLocks noGrp="1"/>
          </p:cNvSpPr>
          <p:nvPr>
            <p:ph type="ftr" sz="quarter" idx="20"/>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658A888E-23C5-9EE4-AD04-0FB09A635D00}"/>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4273658 h 5044345"/>
              <a:gd name="connsiteX5" fmla="*/ 11594784 w 12192000"/>
              <a:gd name="connsiteY5" fmla="*/ 4216442 h 5044345"/>
              <a:gd name="connsiteX6" fmla="*/ 597216 w 12192000"/>
              <a:gd name="connsiteY6" fmla="*/ 4216442 h 5044345"/>
              <a:gd name="connsiteX7" fmla="*/ 540000 w 12192000"/>
              <a:gd name="connsiteY7" fmla="*/ 4273658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4273658"/>
                </a:lnTo>
                <a:cubicBezTo>
                  <a:pt x="11652000" y="4242058"/>
                  <a:pt x="11626384" y="4216442"/>
                  <a:pt x="11594784" y="4216442"/>
                </a:cubicBezTo>
                <a:lnTo>
                  <a:pt x="597216" y="4216442"/>
                </a:lnTo>
                <a:cubicBezTo>
                  <a:pt x="565616" y="4216442"/>
                  <a:pt x="540000" y="4242058"/>
                  <a:pt x="540000" y="4273658"/>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0" name="Rectangle: Rounded Corners">
            <a:extLst>
              <a:ext uri="{FF2B5EF4-FFF2-40B4-BE49-F238E27FC236}">
                <a16:creationId xmlns:a16="http://schemas.microsoft.com/office/drawing/2014/main" id="{2A8F4982-1329-75F9-8854-4DE1DCCDBB0B}"/>
              </a:ext>
              <a:ext uri="{C183D7F6-B498-43B3-948B-1728B52AA6E4}">
                <adec:decorative xmlns:adec="http://schemas.microsoft.com/office/drawing/2017/decorative" val="1"/>
              </a:ext>
            </a:extLst>
          </p:cNvPr>
          <p:cNvSpPr/>
          <p:nvPr userDrawn="1"/>
        </p:nvSpPr>
        <p:spPr>
          <a:xfrm>
            <a:off x="540000" y="4216442"/>
            <a:ext cx="11112000" cy="2030371"/>
          </a:xfrm>
          <a:prstGeom prst="roundRect">
            <a:avLst>
              <a:gd name="adj" fmla="val 2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936AF42-BD52-533A-AE4A-4C149E9E339E}"/>
              </a:ext>
            </a:extLst>
          </p:cNvPr>
          <p:cNvSpPr>
            <a:spLocks noGrp="1"/>
          </p:cNvSpPr>
          <p:nvPr>
            <p:ph type="title" hasCustomPrompt="1"/>
          </p:nvPr>
        </p:nvSpPr>
        <p:spPr>
          <a:xfrm>
            <a:off x="1079999" y="694800"/>
            <a:ext cx="5685925" cy="1994392"/>
          </a:xfrm>
        </p:spPr>
        <p:txBody>
          <a:bodyPr anchor="b"/>
          <a:lstStyle>
            <a:lvl1pPr>
              <a:defRPr sz="4800">
                <a:solidFill>
                  <a:schemeClr val="bg1"/>
                </a:solidFill>
              </a:defRPr>
            </a:lvl1pPr>
          </a:lstStyle>
          <a:p>
            <a:r>
              <a:rPr lang="en-US" dirty="0"/>
              <a:t>Insert heading </a:t>
            </a:r>
            <a:br>
              <a:rPr lang="en-US" dirty="0"/>
            </a:br>
            <a:r>
              <a:rPr lang="en-US" dirty="0"/>
              <a:t>minimum 36 </a:t>
            </a:r>
            <a:r>
              <a:rPr lang="en-US" dirty="0" err="1"/>
              <a:t>pt</a:t>
            </a:r>
            <a:r>
              <a:rPr lang="en-US" dirty="0"/>
              <a:t> maximum 3 lines </a:t>
            </a:r>
          </a:p>
        </p:txBody>
      </p:sp>
      <p:sp>
        <p:nvSpPr>
          <p:cNvPr id="14" name="Text Placeholder 1">
            <a:extLst>
              <a:ext uri="{FF2B5EF4-FFF2-40B4-BE49-F238E27FC236}">
                <a16:creationId xmlns:a16="http://schemas.microsoft.com/office/drawing/2014/main" id="{26BC2FDC-2ED8-32C8-B4DA-FCD0411E2819}"/>
              </a:ext>
            </a:extLst>
          </p:cNvPr>
          <p:cNvSpPr>
            <a:spLocks noGrp="1"/>
          </p:cNvSpPr>
          <p:nvPr>
            <p:ph type="body" sz="quarter" idx="16" hasCustomPrompt="1"/>
          </p:nvPr>
        </p:nvSpPr>
        <p:spPr>
          <a:xfrm>
            <a:off x="10800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5" name="Text Placeholder 2">
            <a:extLst>
              <a:ext uri="{FF2B5EF4-FFF2-40B4-BE49-F238E27FC236}">
                <a16:creationId xmlns:a16="http://schemas.microsoft.com/office/drawing/2014/main" id="{2AD20EE4-B3AC-211A-FADF-6F88654EEED8}"/>
              </a:ext>
            </a:extLst>
          </p:cNvPr>
          <p:cNvSpPr>
            <a:spLocks noGrp="1"/>
          </p:cNvSpPr>
          <p:nvPr>
            <p:ph type="body" sz="quarter" idx="17" hasCustomPrompt="1"/>
          </p:nvPr>
        </p:nvSpPr>
        <p:spPr>
          <a:xfrm>
            <a:off x="37044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6" name="Text Placeholder 3">
            <a:extLst>
              <a:ext uri="{FF2B5EF4-FFF2-40B4-BE49-F238E27FC236}">
                <a16:creationId xmlns:a16="http://schemas.microsoft.com/office/drawing/2014/main" id="{347C2CCA-6F11-AD39-24E3-3920BB4B41C3}"/>
              </a:ext>
            </a:extLst>
          </p:cNvPr>
          <p:cNvSpPr>
            <a:spLocks noGrp="1"/>
          </p:cNvSpPr>
          <p:nvPr>
            <p:ph type="body" sz="quarter" idx="18" hasCustomPrompt="1"/>
          </p:nvPr>
        </p:nvSpPr>
        <p:spPr>
          <a:xfrm>
            <a:off x="63288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7" name="Text Placeholder 4">
            <a:extLst>
              <a:ext uri="{FF2B5EF4-FFF2-40B4-BE49-F238E27FC236}">
                <a16:creationId xmlns:a16="http://schemas.microsoft.com/office/drawing/2014/main" id="{11F9E51F-52D6-4049-4F53-D91B27B9360D}"/>
              </a:ext>
            </a:extLst>
          </p:cNvPr>
          <p:cNvSpPr>
            <a:spLocks noGrp="1"/>
          </p:cNvSpPr>
          <p:nvPr>
            <p:ph type="body" sz="quarter" idx="19" hasCustomPrompt="1"/>
          </p:nvPr>
        </p:nvSpPr>
        <p:spPr>
          <a:xfrm>
            <a:off x="89532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Tree>
    <p:extLst>
      <p:ext uri="{BB962C8B-B14F-4D97-AF65-F5344CB8AC3E}">
        <p14:creationId xmlns:p14="http://schemas.microsoft.com/office/powerpoint/2010/main" val="60463454"/>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nfographics – Numbers (6),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17" name="Footer Placeholder">
            <a:extLst>
              <a:ext uri="{FF2B5EF4-FFF2-40B4-BE49-F238E27FC236}">
                <a16:creationId xmlns:a16="http://schemas.microsoft.com/office/drawing/2014/main" id="{759CB6D4-4F46-D196-95C5-A9EEAD95F3D0}"/>
              </a:ext>
            </a:extLst>
          </p:cNvPr>
          <p:cNvSpPr>
            <a:spLocks noGrp="1"/>
          </p:cNvSpPr>
          <p:nvPr>
            <p:ph type="ftr" sz="quarter" idx="76"/>
          </p:nvPr>
        </p:nvSpPr>
        <p:spPr/>
        <p:txBody>
          <a:bodyPr/>
          <a:lstStyle/>
          <a:p>
            <a:r>
              <a:rPr lang="en-GB"/>
              <a:t>Copyright © 2023 HCL Technologies | Confidential</a:t>
            </a:r>
            <a:endParaRPr lang="en-GB" dirty="0"/>
          </a:p>
        </p:txBody>
      </p:sp>
      <p:sp>
        <p:nvSpPr>
          <p:cNvPr id="9" name="Rectangle: Rounded Corners 8">
            <a:extLst>
              <a:ext uri="{FF2B5EF4-FFF2-40B4-BE49-F238E27FC236}">
                <a16:creationId xmlns:a16="http://schemas.microsoft.com/office/drawing/2014/main" id="{41F2BFAE-1B77-9983-25D4-3C3C41236F3F}"/>
              </a:ext>
              <a:ext uri="{C183D7F6-B498-43B3-948B-1728B52AA6E4}">
                <adec:decorative xmlns:adec="http://schemas.microsoft.com/office/drawing/2017/decorative" val="1"/>
              </a:ext>
            </a:extLst>
          </p:cNvPr>
          <p:cNvSpPr/>
          <p:nvPr userDrawn="1"/>
        </p:nvSpPr>
        <p:spPr>
          <a:xfrm>
            <a:off x="179999" y="2369444"/>
            <a:ext cx="9120551" cy="3877370"/>
          </a:xfrm>
          <a:prstGeom prst="roundRect">
            <a:avLst>
              <a:gd name="adj" fmla="val 1517"/>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9480550" y="2369442"/>
            <a:ext cx="2531452" cy="3877370"/>
          </a:xfrm>
          <a:prstGeom prst="roundRect">
            <a:avLst>
              <a:gd name="adj" fmla="val 2140"/>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5673334B-6D5A-04E8-5BC3-818547E7173F}"/>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4" name="Subtitle">
            <a:extLst>
              <a:ext uri="{FF2B5EF4-FFF2-40B4-BE49-F238E27FC236}">
                <a16:creationId xmlns:a16="http://schemas.microsoft.com/office/drawing/2014/main" id="{9E15DBB8-047D-42EA-D625-DB20906A8BCC}"/>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900001" y="2936621"/>
            <a:ext cx="2245576"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8" name="Data 2">
            <a:extLst>
              <a:ext uri="{FF2B5EF4-FFF2-40B4-BE49-F238E27FC236}">
                <a16:creationId xmlns:a16="http://schemas.microsoft.com/office/drawing/2014/main" id="{79F5550F-E105-D620-A261-C68C44FA938A}"/>
              </a:ext>
            </a:extLst>
          </p:cNvPr>
          <p:cNvSpPr>
            <a:spLocks noGrp="1"/>
          </p:cNvSpPr>
          <p:nvPr>
            <p:ph type="body" sz="quarter" idx="72" hasCustomPrompt="1"/>
          </p:nvPr>
        </p:nvSpPr>
        <p:spPr>
          <a:xfrm>
            <a:off x="3616325" y="2936621"/>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7" name="Data 3">
            <a:extLst>
              <a:ext uri="{FF2B5EF4-FFF2-40B4-BE49-F238E27FC236}">
                <a16:creationId xmlns:a16="http://schemas.microsoft.com/office/drawing/2014/main" id="{3C242873-4327-DA2A-67B0-847542042544}"/>
              </a:ext>
            </a:extLst>
          </p:cNvPr>
          <p:cNvSpPr>
            <a:spLocks noGrp="1"/>
          </p:cNvSpPr>
          <p:nvPr>
            <p:ph type="body" sz="quarter" idx="74" hasCustomPrompt="1"/>
          </p:nvPr>
        </p:nvSpPr>
        <p:spPr>
          <a:xfrm>
            <a:off x="6332026" y="2936621"/>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4">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900001" y="4716000"/>
            <a:ext cx="2245576"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5">
            <a:extLst>
              <a:ext uri="{FF2B5EF4-FFF2-40B4-BE49-F238E27FC236}">
                <a16:creationId xmlns:a16="http://schemas.microsoft.com/office/drawing/2014/main" id="{3E49A7C9-F2AD-8B0E-4367-7AECFF5F7AA9}"/>
              </a:ext>
            </a:extLst>
          </p:cNvPr>
          <p:cNvSpPr>
            <a:spLocks noGrp="1"/>
          </p:cNvSpPr>
          <p:nvPr>
            <p:ph type="body" sz="quarter" idx="73" hasCustomPrompt="1"/>
          </p:nvPr>
        </p:nvSpPr>
        <p:spPr>
          <a:xfrm>
            <a:off x="3616325" y="4716000"/>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3" name="Data 6">
            <a:extLst>
              <a:ext uri="{FF2B5EF4-FFF2-40B4-BE49-F238E27FC236}">
                <a16:creationId xmlns:a16="http://schemas.microsoft.com/office/drawing/2014/main" id="{5CF458A0-A974-C036-A721-215FF7C47149}"/>
              </a:ext>
            </a:extLst>
          </p:cNvPr>
          <p:cNvSpPr>
            <a:spLocks noGrp="1"/>
          </p:cNvSpPr>
          <p:nvPr>
            <p:ph type="body" sz="quarter" idx="75" hasCustomPrompt="1"/>
          </p:nvPr>
        </p:nvSpPr>
        <p:spPr>
          <a:xfrm>
            <a:off x="6332026" y="4716000"/>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grpSp>
        <p:nvGrpSpPr>
          <p:cNvPr id="2" name="Lines">
            <a:extLst>
              <a:ext uri="{FF2B5EF4-FFF2-40B4-BE49-F238E27FC236}">
                <a16:creationId xmlns:a16="http://schemas.microsoft.com/office/drawing/2014/main" id="{ED420396-11DE-5CF6-0A4B-9ED1EEE5EAE1}"/>
              </a:ext>
            </a:extLst>
          </p:cNvPr>
          <p:cNvGrpSpPr/>
          <p:nvPr userDrawn="1"/>
        </p:nvGrpSpPr>
        <p:grpSpPr>
          <a:xfrm>
            <a:off x="899177" y="4390396"/>
            <a:ext cx="7679249" cy="0"/>
            <a:chOff x="899177" y="4390396"/>
            <a:chExt cx="7679249" cy="0"/>
          </a:xfrm>
        </p:grpSpPr>
        <p:cxnSp>
          <p:nvCxnSpPr>
            <p:cNvPr id="5" name="Straight Connector 4">
              <a:extLst>
                <a:ext uri="{FF2B5EF4-FFF2-40B4-BE49-F238E27FC236}">
                  <a16:creationId xmlns:a16="http://schemas.microsoft.com/office/drawing/2014/main" id="{B2CAA5DF-6B5C-731E-F7A8-5C99ACFD1FFD}"/>
                </a:ext>
              </a:extLst>
            </p:cNvPr>
            <p:cNvCxnSpPr>
              <a:cxnSpLocks/>
            </p:cNvCxnSpPr>
            <p:nvPr/>
          </p:nvCxnSpPr>
          <p:spPr>
            <a:xfrm>
              <a:off x="899177"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D8BE55-CB7E-F3EE-BFA4-68C77C6E33C2}"/>
                </a:ext>
              </a:extLst>
            </p:cNvPr>
            <p:cNvCxnSpPr>
              <a:cxnSpLocks/>
            </p:cNvCxnSpPr>
            <p:nvPr/>
          </p:nvCxnSpPr>
          <p:spPr>
            <a:xfrm>
              <a:off x="3616325"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E901C5-2802-6C63-8694-911C4EEA0AA0}"/>
                </a:ext>
              </a:extLst>
            </p:cNvPr>
            <p:cNvCxnSpPr>
              <a:cxnSpLocks/>
            </p:cNvCxnSpPr>
            <p:nvPr/>
          </p:nvCxnSpPr>
          <p:spPr>
            <a:xfrm>
              <a:off x="6332026"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67408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nfographics – Numbers (13), Boxe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US"/>
              <a:t>Click to edit Master title style</a:t>
            </a:r>
            <a:endParaRPr lang="en-US" dirty="0"/>
          </a:p>
        </p:txBody>
      </p:sp>
      <p:sp>
        <p:nvSpPr>
          <p:cNvPr id="4" name="Subject/Main data">
            <a:extLst>
              <a:ext uri="{FF2B5EF4-FFF2-40B4-BE49-F238E27FC236}">
                <a16:creationId xmlns:a16="http://schemas.microsoft.com/office/drawing/2014/main" id="{2D320D23-1AD9-2112-CFF9-CE1FC0C2CFA5}"/>
              </a:ext>
            </a:extLst>
          </p:cNvPr>
          <p:cNvSpPr>
            <a:spLocks noGrp="1"/>
          </p:cNvSpPr>
          <p:nvPr>
            <p:ph type="body" sz="quarter" idx="45" hasCustomPrompt="1"/>
          </p:nvPr>
        </p:nvSpPr>
        <p:spPr>
          <a:xfrm>
            <a:off x="3936000" y="2619376"/>
            <a:ext cx="4320000" cy="2635719"/>
          </a:xfrm>
          <a:prstGeom prst="roundRect">
            <a:avLst>
              <a:gd name="adj" fmla="val 2137"/>
            </a:avLst>
          </a:prstGeom>
          <a:gradFill>
            <a:gsLst>
              <a:gs pos="10000">
                <a:schemeClr val="tx2"/>
              </a:gs>
              <a:gs pos="100000">
                <a:schemeClr val="accent4"/>
              </a:gs>
            </a:gsLst>
            <a:lin ang="0" scaled="1"/>
          </a:gradFill>
        </p:spPr>
        <p:txBody>
          <a:bodyPr wrap="square" lIns="108000" tIns="432000" rIns="108000" bIns="144000" anchor="ctr">
            <a:noAutofit/>
          </a:bodyPr>
          <a:lstStyle>
            <a:lvl1pPr algn="ctr">
              <a:lnSpc>
                <a:spcPct val="60000"/>
              </a:lnSpc>
              <a:spcBef>
                <a:spcPts val="0"/>
              </a:spcBef>
              <a:spcAft>
                <a:spcPts val="0"/>
              </a:spcAft>
              <a:defRPr sz="11500" b="0" spc="-800" baseline="0">
                <a:solidFill>
                  <a:schemeClr val="bg1"/>
                </a:solidFill>
                <a:latin typeface="+mn-lt"/>
              </a:defRPr>
            </a:lvl1pPr>
            <a:lvl2pPr algn="ctr">
              <a:spcAft>
                <a:spcPts val="0"/>
              </a:spcAft>
              <a:defRPr sz="2000" b="0">
                <a:solidFill>
                  <a:schemeClr val="bg1"/>
                </a:solidFill>
              </a:defRPr>
            </a:lvl2pPr>
          </a:lstStyle>
          <a:p>
            <a:pPr lvl="0"/>
            <a:r>
              <a:rPr lang="en-US" dirty="0"/>
              <a:t>#</a:t>
            </a:r>
          </a:p>
          <a:p>
            <a:pPr lvl="1"/>
            <a:r>
              <a:rPr lang="en-US" dirty="0"/>
              <a:t>Insert description</a:t>
            </a:r>
          </a:p>
        </p:txBody>
      </p:sp>
      <p:sp>
        <p:nvSpPr>
          <p:cNvPr id="13" name="Number 1">
            <a:extLst>
              <a:ext uri="{FF2B5EF4-FFF2-40B4-BE49-F238E27FC236}">
                <a16:creationId xmlns:a16="http://schemas.microsoft.com/office/drawing/2014/main" id="{C410202D-6F1C-727C-28EC-165AA36E7194}"/>
              </a:ext>
            </a:extLst>
          </p:cNvPr>
          <p:cNvSpPr>
            <a:spLocks noGrp="1"/>
          </p:cNvSpPr>
          <p:nvPr>
            <p:ph type="body" sz="quarter" idx="47" hasCustomPrompt="1"/>
          </p:nvPr>
        </p:nvSpPr>
        <p:spPr>
          <a:xfrm>
            <a:off x="898524" y="1377376"/>
            <a:ext cx="1425600" cy="1620000"/>
          </a:xfrm>
          <a:prstGeom prst="roundRect">
            <a:avLst>
              <a:gd name="adj" fmla="val 3699"/>
            </a:avLst>
          </a:prstGeom>
          <a:solidFill>
            <a:srgbClr val="E6EBF5"/>
          </a:solidFill>
        </p:spPr>
        <p:txBody>
          <a:bodyPr wrap="square" lIns="108000" tIns="162000" rIns="108000" bIns="180000" anchor="b">
            <a:noAutofit/>
          </a:bodyPr>
          <a:lstStyle>
            <a:lvl1pPr algn="ctr">
              <a:lnSpc>
                <a:spcPct val="100000"/>
              </a:lnSpc>
              <a:spcBef>
                <a:spcPts val="0"/>
              </a:spcBef>
              <a:spcAft>
                <a:spcPts val="300"/>
              </a:spcAft>
              <a:defRPr sz="1600">
                <a:solidFill>
                  <a:schemeClr val="tx1"/>
                </a:solidFill>
                <a:latin typeface="+mj-lt"/>
              </a:defRPr>
            </a:lvl1pPr>
            <a:lvl2pPr marL="0" indent="0" algn="ctr">
              <a:lnSpc>
                <a:spcPct val="90000"/>
              </a:lnSpc>
              <a:spcAft>
                <a:spcPts val="0"/>
              </a:spcAft>
              <a:buFontTx/>
              <a:buNone/>
              <a:defRPr sz="1200"/>
            </a:lvl2pPr>
          </a:lstStyle>
          <a:p>
            <a:pPr lvl="0"/>
            <a:r>
              <a:rPr lang="en-US" dirty="0"/>
              <a:t>Subhead</a:t>
            </a:r>
          </a:p>
          <a:p>
            <a:pPr lvl="1"/>
            <a:r>
              <a:rPr lang="en-US" dirty="0"/>
              <a:t>Insert description</a:t>
            </a:r>
          </a:p>
        </p:txBody>
      </p:sp>
      <p:sp>
        <p:nvSpPr>
          <p:cNvPr id="12" name="Number 2">
            <a:extLst>
              <a:ext uri="{FF2B5EF4-FFF2-40B4-BE49-F238E27FC236}">
                <a16:creationId xmlns:a16="http://schemas.microsoft.com/office/drawing/2014/main" id="{0E428C21-3ECD-F244-A110-F447D8111005}"/>
              </a:ext>
            </a:extLst>
          </p:cNvPr>
          <p:cNvSpPr>
            <a:spLocks noGrp="1"/>
          </p:cNvSpPr>
          <p:nvPr>
            <p:ph type="body" sz="quarter" idx="46" hasCustomPrompt="1"/>
          </p:nvPr>
        </p:nvSpPr>
        <p:spPr>
          <a:xfrm>
            <a:off x="2420923" y="1377376"/>
            <a:ext cx="1425598" cy="1620000"/>
          </a:xfrm>
          <a:prstGeom prst="roundRect">
            <a:avLst>
              <a:gd name="adj" fmla="val 3413"/>
            </a:avLst>
          </a:prstGeom>
          <a:solidFill>
            <a:srgbClr val="E6EBF5"/>
          </a:solidFill>
        </p:spPr>
        <p:txBody>
          <a:bodyPr wrap="square" lIns="108000" tIns="162000" rIns="108000" bIns="180000" anchor="b">
            <a:noAutofit/>
          </a:bodyPr>
          <a:lstStyle>
            <a:lvl1pPr algn="ctr">
              <a:lnSpc>
                <a:spcPct val="100000"/>
              </a:lnSpc>
              <a:spcBef>
                <a:spcPts val="0"/>
              </a:spcBef>
              <a:spcAft>
                <a:spcPts val="300"/>
              </a:spcAft>
              <a:defRPr sz="1600">
                <a:solidFill>
                  <a:schemeClr val="tx1"/>
                </a:solidFill>
                <a:latin typeface="+mj-lt"/>
              </a:defRPr>
            </a:lvl1pPr>
            <a:lvl2pPr marL="0" indent="0" algn="ctr">
              <a:lnSpc>
                <a:spcPct val="90000"/>
              </a:lnSpc>
              <a:spcAft>
                <a:spcPts val="0"/>
              </a:spcAft>
              <a:buFontTx/>
              <a:buNone/>
              <a:defRPr sz="1200"/>
            </a:lvl2pPr>
          </a:lstStyle>
          <a:p>
            <a:pPr lvl="0"/>
            <a:r>
              <a:rPr lang="en-US" dirty="0"/>
              <a:t>Subhead</a:t>
            </a:r>
          </a:p>
          <a:p>
            <a:pPr lvl="1"/>
            <a:r>
              <a:rPr lang="en-US" dirty="0"/>
              <a:t>Insert description</a:t>
            </a:r>
          </a:p>
        </p:txBody>
      </p:sp>
      <p:sp>
        <p:nvSpPr>
          <p:cNvPr id="14" name="Number 3">
            <a:extLst>
              <a:ext uri="{FF2B5EF4-FFF2-40B4-BE49-F238E27FC236}">
                <a16:creationId xmlns:a16="http://schemas.microsoft.com/office/drawing/2014/main" id="{FF213F56-965F-EAA7-5C66-5549D9BACB23}"/>
              </a:ext>
            </a:extLst>
          </p:cNvPr>
          <p:cNvSpPr>
            <a:spLocks noGrp="1"/>
          </p:cNvSpPr>
          <p:nvPr>
            <p:ph type="body" sz="quarter" idx="48" hasCustomPrompt="1"/>
          </p:nvPr>
        </p:nvSpPr>
        <p:spPr>
          <a:xfrm>
            <a:off x="898524" y="3086922"/>
            <a:ext cx="2947471" cy="1040400"/>
          </a:xfrm>
          <a:prstGeom prst="roundRect">
            <a:avLst>
              <a:gd name="adj" fmla="val 5677"/>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16" name="Number 4">
            <a:extLst>
              <a:ext uri="{FF2B5EF4-FFF2-40B4-BE49-F238E27FC236}">
                <a16:creationId xmlns:a16="http://schemas.microsoft.com/office/drawing/2014/main" id="{655DAFC9-E43F-DBBD-E143-0BD15C5AE5F5}"/>
              </a:ext>
            </a:extLst>
          </p:cNvPr>
          <p:cNvSpPr>
            <a:spLocks noGrp="1"/>
          </p:cNvSpPr>
          <p:nvPr>
            <p:ph type="body" sz="quarter" idx="49" hasCustomPrompt="1"/>
          </p:nvPr>
        </p:nvSpPr>
        <p:spPr>
          <a:xfrm>
            <a:off x="898525" y="4216867"/>
            <a:ext cx="2947470" cy="1040400"/>
          </a:xfrm>
          <a:prstGeom prst="roundRect">
            <a:avLst>
              <a:gd name="adj" fmla="val 5454"/>
            </a:avLst>
          </a:prstGeom>
          <a:solidFill>
            <a:srgbClr val="E6EBF5"/>
          </a:solidFill>
        </p:spPr>
        <p:txBody>
          <a:bodyPr wrap="square" lIns="108000" tIns="198000" rIns="108000" bIns="144000" anchor="ctr">
            <a:noAutofit/>
          </a:bodyPr>
          <a:lstStyle>
            <a:lvl1pPr algn="ctr">
              <a:lnSpc>
                <a:spcPct val="80000"/>
              </a:lnSpc>
              <a:spcBef>
                <a:spcPts val="0"/>
              </a:spcBef>
              <a:spcAft>
                <a:spcPts val="0"/>
              </a:spcAft>
              <a:defRPr sz="3000" spc="-50" baseline="0">
                <a:solidFill>
                  <a:schemeClr val="accent3"/>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18" name="Number 5">
            <a:extLst>
              <a:ext uri="{FF2B5EF4-FFF2-40B4-BE49-F238E27FC236}">
                <a16:creationId xmlns:a16="http://schemas.microsoft.com/office/drawing/2014/main" id="{8559522B-3DE7-0B9E-FDD5-3B150F5867F0}"/>
              </a:ext>
            </a:extLst>
          </p:cNvPr>
          <p:cNvSpPr>
            <a:spLocks noGrp="1"/>
          </p:cNvSpPr>
          <p:nvPr>
            <p:ph type="body" sz="quarter" idx="50" hasCustomPrompt="1"/>
          </p:nvPr>
        </p:nvSpPr>
        <p:spPr>
          <a:xfrm>
            <a:off x="898525" y="5346813"/>
            <a:ext cx="2947470" cy="900000"/>
          </a:xfrm>
          <a:prstGeom prst="roundRect">
            <a:avLst>
              <a:gd name="adj" fmla="val 5923"/>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2000">
                <a:solidFill>
                  <a:schemeClr val="tx1"/>
                </a:solidFill>
                <a:latin typeface="+mj-lt"/>
              </a:defRPr>
            </a:lvl1pPr>
            <a:lvl2pPr marL="0" indent="0" algn="ctr">
              <a:lnSpc>
                <a:spcPct val="90000"/>
              </a:lnSpc>
              <a:spcAft>
                <a:spcPts val="0"/>
              </a:spcAft>
              <a:buFontTx/>
              <a:buNone/>
              <a:defRPr sz="1400" b="0"/>
            </a:lvl2pPr>
          </a:lstStyle>
          <a:p>
            <a:pPr lvl="0"/>
            <a:r>
              <a:rPr lang="en-US" dirty="0"/>
              <a:t>Subhead</a:t>
            </a:r>
          </a:p>
          <a:p>
            <a:pPr lvl="1"/>
            <a:r>
              <a:rPr lang="en-US" dirty="0"/>
              <a:t>Insert description</a:t>
            </a:r>
          </a:p>
        </p:txBody>
      </p:sp>
      <p:sp>
        <p:nvSpPr>
          <p:cNvPr id="27" name="Number 6">
            <a:extLst>
              <a:ext uri="{FF2B5EF4-FFF2-40B4-BE49-F238E27FC236}">
                <a16:creationId xmlns:a16="http://schemas.microsoft.com/office/drawing/2014/main" id="{708D14FF-6C92-9BF5-FFA8-53B457FEF9ED}"/>
              </a:ext>
            </a:extLst>
          </p:cNvPr>
          <p:cNvSpPr>
            <a:spLocks noGrp="1"/>
          </p:cNvSpPr>
          <p:nvPr>
            <p:ph type="body" sz="quarter" idx="57" hasCustomPrompt="1"/>
          </p:nvPr>
        </p:nvSpPr>
        <p:spPr>
          <a:xfrm>
            <a:off x="3936000" y="1377376"/>
            <a:ext cx="1765738" cy="1152000"/>
          </a:xfrm>
          <a:prstGeom prst="roundRect">
            <a:avLst>
              <a:gd name="adj" fmla="val 5089"/>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25" name="Number 7">
            <a:extLst>
              <a:ext uri="{FF2B5EF4-FFF2-40B4-BE49-F238E27FC236}">
                <a16:creationId xmlns:a16="http://schemas.microsoft.com/office/drawing/2014/main" id="{407B5889-0897-29F1-9B8F-0991D5B27FB7}"/>
              </a:ext>
            </a:extLst>
          </p:cNvPr>
          <p:cNvSpPr>
            <a:spLocks noGrp="1"/>
          </p:cNvSpPr>
          <p:nvPr>
            <p:ph type="body" sz="quarter" idx="56" hasCustomPrompt="1"/>
          </p:nvPr>
        </p:nvSpPr>
        <p:spPr>
          <a:xfrm>
            <a:off x="5791218" y="1377376"/>
            <a:ext cx="2464782" cy="1152000"/>
          </a:xfrm>
          <a:prstGeom prst="roundRect">
            <a:avLst>
              <a:gd name="adj" fmla="val 514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19" name="Number 8">
            <a:extLst>
              <a:ext uri="{FF2B5EF4-FFF2-40B4-BE49-F238E27FC236}">
                <a16:creationId xmlns:a16="http://schemas.microsoft.com/office/drawing/2014/main" id="{335297F9-163E-79E6-2287-3D1E4F72B77E}"/>
              </a:ext>
            </a:extLst>
          </p:cNvPr>
          <p:cNvSpPr>
            <a:spLocks noGrp="1"/>
          </p:cNvSpPr>
          <p:nvPr>
            <p:ph type="body" sz="quarter" idx="51" hasCustomPrompt="1"/>
          </p:nvPr>
        </p:nvSpPr>
        <p:spPr>
          <a:xfrm>
            <a:off x="3936000" y="5345095"/>
            <a:ext cx="4320000" cy="900000"/>
          </a:xfrm>
          <a:prstGeom prst="roundRect">
            <a:avLst>
              <a:gd name="adj" fmla="val 6387"/>
            </a:avLst>
          </a:prstGeom>
          <a:solidFill>
            <a:srgbClr val="E6EBF5"/>
          </a:solidFill>
        </p:spPr>
        <p:txBody>
          <a:bodyPr wrap="square" lIns="108000" tIns="162000" rIns="108000" bIns="144000" anchor="ctr">
            <a:noAutofit/>
          </a:bodyPr>
          <a:lstStyle>
            <a:lvl1pPr algn="ctr">
              <a:lnSpc>
                <a:spcPct val="80000"/>
              </a:lnSpc>
              <a:spcBef>
                <a:spcPts val="0"/>
              </a:spcBef>
              <a:spcAft>
                <a:spcPts val="0"/>
              </a:spcAft>
              <a:defRPr sz="3000" spc="-50" baseline="0">
                <a:solidFill>
                  <a:schemeClr val="accent3"/>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 </a:t>
            </a:r>
          </a:p>
        </p:txBody>
      </p:sp>
      <p:sp>
        <p:nvSpPr>
          <p:cNvPr id="24" name="Number 9">
            <a:extLst>
              <a:ext uri="{FF2B5EF4-FFF2-40B4-BE49-F238E27FC236}">
                <a16:creationId xmlns:a16="http://schemas.microsoft.com/office/drawing/2014/main" id="{D913B0FB-7784-9EAD-F1D8-05DC0C132E45}"/>
              </a:ext>
            </a:extLst>
          </p:cNvPr>
          <p:cNvSpPr>
            <a:spLocks noGrp="1"/>
          </p:cNvSpPr>
          <p:nvPr>
            <p:ph type="body" sz="quarter" idx="55" hasCustomPrompt="1"/>
          </p:nvPr>
        </p:nvSpPr>
        <p:spPr>
          <a:xfrm>
            <a:off x="8344703" y="1377376"/>
            <a:ext cx="2948772" cy="1385713"/>
          </a:xfrm>
          <a:prstGeom prst="roundRect">
            <a:avLst>
              <a:gd name="adj" fmla="val 401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 </a:t>
            </a:r>
          </a:p>
        </p:txBody>
      </p:sp>
      <p:sp>
        <p:nvSpPr>
          <p:cNvPr id="22" name="Number 10">
            <a:extLst>
              <a:ext uri="{FF2B5EF4-FFF2-40B4-BE49-F238E27FC236}">
                <a16:creationId xmlns:a16="http://schemas.microsoft.com/office/drawing/2014/main" id="{FDE2E42D-9EA2-C9BD-ED21-1AB706399C26}"/>
              </a:ext>
            </a:extLst>
          </p:cNvPr>
          <p:cNvSpPr>
            <a:spLocks noGrp="1"/>
          </p:cNvSpPr>
          <p:nvPr>
            <p:ph type="body" sz="quarter" idx="53" hasCustomPrompt="1"/>
          </p:nvPr>
        </p:nvSpPr>
        <p:spPr>
          <a:xfrm>
            <a:off x="8344703" y="2850033"/>
            <a:ext cx="1426374" cy="1908663"/>
          </a:xfrm>
          <a:prstGeom prst="roundRect">
            <a:avLst>
              <a:gd name="adj" fmla="val 3514"/>
            </a:avLst>
          </a:prstGeom>
          <a:solidFill>
            <a:srgbClr val="E6EBF5"/>
          </a:solidFill>
        </p:spPr>
        <p:txBody>
          <a:bodyPr wrap="square" lIns="108000" tIns="720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23" name="Number 11">
            <a:extLst>
              <a:ext uri="{FF2B5EF4-FFF2-40B4-BE49-F238E27FC236}">
                <a16:creationId xmlns:a16="http://schemas.microsoft.com/office/drawing/2014/main" id="{4C5FC319-3B56-2F0A-CDE1-F053E434466F}"/>
              </a:ext>
            </a:extLst>
          </p:cNvPr>
          <p:cNvSpPr>
            <a:spLocks noGrp="1"/>
          </p:cNvSpPr>
          <p:nvPr>
            <p:ph type="body" sz="quarter" idx="54" hasCustomPrompt="1"/>
          </p:nvPr>
        </p:nvSpPr>
        <p:spPr>
          <a:xfrm>
            <a:off x="9867766" y="2850033"/>
            <a:ext cx="1425600" cy="1908663"/>
          </a:xfrm>
          <a:prstGeom prst="roundRect">
            <a:avLst>
              <a:gd name="adj" fmla="val 3514"/>
            </a:avLst>
          </a:prstGeom>
          <a:solidFill>
            <a:srgbClr val="E6EBF5"/>
          </a:solidFill>
        </p:spPr>
        <p:txBody>
          <a:bodyPr wrap="square" lIns="108000" tIns="720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20" name="Number 12">
            <a:extLst>
              <a:ext uri="{FF2B5EF4-FFF2-40B4-BE49-F238E27FC236}">
                <a16:creationId xmlns:a16="http://schemas.microsoft.com/office/drawing/2014/main" id="{EB8CADEC-CD67-BCEE-CD79-9D8053356F95}"/>
              </a:ext>
            </a:extLst>
          </p:cNvPr>
          <p:cNvSpPr>
            <a:spLocks noGrp="1"/>
          </p:cNvSpPr>
          <p:nvPr>
            <p:ph type="body" sz="quarter" idx="52" hasCustomPrompt="1"/>
          </p:nvPr>
        </p:nvSpPr>
        <p:spPr>
          <a:xfrm>
            <a:off x="8344703" y="4842582"/>
            <a:ext cx="2948772" cy="1404231"/>
          </a:xfrm>
          <a:prstGeom prst="roundRect">
            <a:avLst>
              <a:gd name="adj" fmla="val 3644"/>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 </a:t>
            </a:r>
          </a:p>
        </p:txBody>
      </p:sp>
    </p:spTree>
    <p:extLst>
      <p:ext uri="{BB962C8B-B14F-4D97-AF65-F5344CB8AC3E}">
        <p14:creationId xmlns:p14="http://schemas.microsoft.com/office/powerpoint/2010/main" val="376192642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nfographics – Numbers (8), Boxes, Image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US"/>
              <a:t>Click to edit Master title style</a:t>
            </a:r>
          </a:p>
        </p:txBody>
      </p:sp>
      <p:sp>
        <p:nvSpPr>
          <p:cNvPr id="29" name="Picture Placeholder">
            <a:extLst>
              <a:ext uri="{FF2B5EF4-FFF2-40B4-BE49-F238E27FC236}">
                <a16:creationId xmlns:a16="http://schemas.microsoft.com/office/drawing/2014/main" id="{98F2931D-961F-5314-2736-99AEAB84B594}"/>
              </a:ext>
            </a:extLst>
          </p:cNvPr>
          <p:cNvSpPr>
            <a:spLocks noGrp="1"/>
          </p:cNvSpPr>
          <p:nvPr>
            <p:ph type="pic" sz="quarter" idx="71" hasCustomPrompt="1"/>
          </p:nvPr>
        </p:nvSpPr>
        <p:spPr>
          <a:xfrm>
            <a:off x="3547495" y="2616295"/>
            <a:ext cx="5132773" cy="2371060"/>
          </a:xfrm>
          <a:prstGeom prst="roundRect">
            <a:avLst>
              <a:gd name="adj" fmla="val 2493"/>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ubject/Main data">
            <a:extLst>
              <a:ext uri="{FF2B5EF4-FFF2-40B4-BE49-F238E27FC236}">
                <a16:creationId xmlns:a16="http://schemas.microsoft.com/office/drawing/2014/main" id="{2D320D23-1AD9-2112-CFF9-CE1FC0C2CFA5}"/>
              </a:ext>
            </a:extLst>
          </p:cNvPr>
          <p:cNvSpPr>
            <a:spLocks noGrp="1"/>
          </p:cNvSpPr>
          <p:nvPr>
            <p:ph type="body" sz="quarter" idx="45" hasCustomPrompt="1"/>
          </p:nvPr>
        </p:nvSpPr>
        <p:spPr>
          <a:xfrm>
            <a:off x="6160403" y="2619376"/>
            <a:ext cx="2519865" cy="2367979"/>
          </a:xfrm>
          <a:prstGeom prst="rect">
            <a:avLst/>
          </a:prstGeom>
          <a:noFill/>
        </p:spPr>
        <p:txBody>
          <a:bodyPr wrap="square" lIns="0" tIns="360000" rIns="360000" bIns="360000" anchor="ctr">
            <a:noAutofit/>
          </a:bodyPr>
          <a:lstStyle>
            <a:lvl1pPr algn="l">
              <a:lnSpc>
                <a:spcPct val="100000"/>
              </a:lnSpc>
              <a:spcBef>
                <a:spcPts val="0"/>
              </a:spcBef>
              <a:spcAft>
                <a:spcPts val="0"/>
              </a:spcAft>
              <a:defRPr sz="4000" spc="0" baseline="0">
                <a:solidFill>
                  <a:schemeClr val="bg1"/>
                </a:solidFill>
                <a:latin typeface="+mj-lt"/>
              </a:defRPr>
            </a:lvl1pPr>
            <a:lvl2pPr algn="l">
              <a:spcAft>
                <a:spcPts val="0"/>
              </a:spcAft>
              <a:defRPr sz="2000" b="0">
                <a:solidFill>
                  <a:schemeClr val="bg1"/>
                </a:solidFill>
              </a:defRPr>
            </a:lvl2pPr>
          </a:lstStyle>
          <a:p>
            <a:pPr lvl="0"/>
            <a:r>
              <a:rPr lang="en-US" dirty="0"/>
              <a:t>Subhead</a:t>
            </a:r>
          </a:p>
          <a:p>
            <a:pPr lvl="1"/>
            <a:r>
              <a:rPr lang="en-US" dirty="0"/>
              <a:t>Insert description</a:t>
            </a:r>
          </a:p>
        </p:txBody>
      </p:sp>
      <p:sp>
        <p:nvSpPr>
          <p:cNvPr id="13" name="Number 1">
            <a:extLst>
              <a:ext uri="{FF2B5EF4-FFF2-40B4-BE49-F238E27FC236}">
                <a16:creationId xmlns:a16="http://schemas.microsoft.com/office/drawing/2014/main" id="{C410202D-6F1C-727C-28EC-165AA36E7194}"/>
              </a:ext>
            </a:extLst>
          </p:cNvPr>
          <p:cNvSpPr>
            <a:spLocks noGrp="1"/>
          </p:cNvSpPr>
          <p:nvPr>
            <p:ph type="body" sz="quarter" idx="47" hasCustomPrompt="1"/>
          </p:nvPr>
        </p:nvSpPr>
        <p:spPr>
          <a:xfrm>
            <a:off x="898524" y="1377376"/>
            <a:ext cx="2558971" cy="1943066"/>
          </a:xfrm>
          <a:prstGeom prst="roundRect">
            <a:avLst>
              <a:gd name="adj" fmla="val 3013"/>
            </a:avLst>
          </a:prstGeom>
          <a:solidFill>
            <a:srgbClr val="E6EBF5"/>
          </a:solidFill>
        </p:spPr>
        <p:txBody>
          <a:bodyPr wrap="square" lIns="216000" tIns="162000" rIns="216000" bIns="144000" anchor="ctr" anchorCtr="0">
            <a:noAutofit/>
          </a:bodyPr>
          <a:lstStyle>
            <a:lvl1pPr algn="ctr">
              <a:lnSpc>
                <a:spcPct val="80000"/>
              </a:lnSpc>
              <a:spcBef>
                <a:spcPts val="0"/>
              </a:spcBef>
              <a:spcAft>
                <a:spcPts val="300"/>
              </a:spcAft>
              <a:defRPr sz="4400">
                <a:solidFill>
                  <a:schemeClr val="accent3"/>
                </a:solidFill>
                <a:latin typeface="+mj-lt"/>
              </a:defRPr>
            </a:lvl1pPr>
            <a:lvl2pPr marL="0" indent="0" algn="ctr">
              <a:lnSpc>
                <a:spcPct val="90000"/>
              </a:lnSpc>
              <a:spcAft>
                <a:spcPts val="0"/>
              </a:spcAft>
              <a:buFontTx/>
              <a:buNone/>
              <a:defRPr sz="1600">
                <a:solidFill>
                  <a:schemeClr val="tx1"/>
                </a:solidFill>
              </a:defRPr>
            </a:lvl2pPr>
          </a:lstStyle>
          <a:p>
            <a:pPr lvl="0"/>
            <a:r>
              <a:rPr lang="en-US" dirty="0"/>
              <a:t>#</a:t>
            </a:r>
          </a:p>
          <a:p>
            <a:pPr lvl="1"/>
            <a:r>
              <a:rPr lang="en-US" dirty="0"/>
              <a:t>Insert description</a:t>
            </a:r>
          </a:p>
        </p:txBody>
      </p:sp>
      <p:sp>
        <p:nvSpPr>
          <p:cNvPr id="16" name="Number 2">
            <a:extLst>
              <a:ext uri="{FF2B5EF4-FFF2-40B4-BE49-F238E27FC236}">
                <a16:creationId xmlns:a16="http://schemas.microsoft.com/office/drawing/2014/main" id="{655DAFC9-E43F-DBBD-E143-0BD15C5AE5F5}"/>
              </a:ext>
            </a:extLst>
          </p:cNvPr>
          <p:cNvSpPr>
            <a:spLocks noGrp="1"/>
          </p:cNvSpPr>
          <p:nvPr>
            <p:ph type="body" sz="quarter" idx="49" hasCustomPrompt="1"/>
          </p:nvPr>
        </p:nvSpPr>
        <p:spPr>
          <a:xfrm>
            <a:off x="898525" y="3415095"/>
            <a:ext cx="2558974" cy="1572260"/>
          </a:xfrm>
          <a:prstGeom prst="roundRect">
            <a:avLst>
              <a:gd name="adj" fmla="val 3515"/>
            </a:avLst>
          </a:prstGeom>
          <a:solidFill>
            <a:srgbClr val="E6EBF5"/>
          </a:solidFill>
        </p:spPr>
        <p:txBody>
          <a:bodyPr wrap="square" lIns="216000" tIns="198000" rIns="216000" bIns="144000" anchor="ctr">
            <a:noAutofit/>
          </a:bodyPr>
          <a:lstStyle>
            <a:lvl1pPr algn="ctr">
              <a:lnSpc>
                <a:spcPct val="80000"/>
              </a:lnSpc>
              <a:spcBef>
                <a:spcPts val="0"/>
              </a:spcBef>
              <a:spcAft>
                <a:spcPts val="0"/>
              </a:spcAft>
              <a:defRPr sz="4400" spc="-50" baseline="0">
                <a:solidFill>
                  <a:schemeClr val="accent3"/>
                </a:solidFill>
                <a:latin typeface="+mj-lt"/>
              </a:defRPr>
            </a:lvl1pPr>
            <a:lvl2pPr marL="0" indent="0" algn="ctr">
              <a:lnSpc>
                <a:spcPct val="90000"/>
              </a:lnSpc>
              <a:spcAft>
                <a:spcPts val="0"/>
              </a:spcAft>
              <a:buFontTx/>
              <a:buNone/>
              <a:defRPr sz="1600">
                <a:solidFill>
                  <a:schemeClr val="tx1"/>
                </a:solidFill>
              </a:defRPr>
            </a:lvl2pPr>
          </a:lstStyle>
          <a:p>
            <a:pPr lvl="0"/>
            <a:r>
              <a:rPr lang="en-US" dirty="0"/>
              <a:t>#</a:t>
            </a:r>
          </a:p>
          <a:p>
            <a:pPr lvl="1"/>
            <a:r>
              <a:rPr lang="en-US" dirty="0"/>
              <a:t>Insert description</a:t>
            </a:r>
          </a:p>
        </p:txBody>
      </p:sp>
      <p:sp>
        <p:nvSpPr>
          <p:cNvPr id="18" name="Number 3">
            <a:extLst>
              <a:ext uri="{FF2B5EF4-FFF2-40B4-BE49-F238E27FC236}">
                <a16:creationId xmlns:a16="http://schemas.microsoft.com/office/drawing/2014/main" id="{8559522B-3DE7-0B9E-FDD5-3B150F5867F0}"/>
              </a:ext>
            </a:extLst>
          </p:cNvPr>
          <p:cNvSpPr>
            <a:spLocks noGrp="1"/>
          </p:cNvSpPr>
          <p:nvPr>
            <p:ph type="body" sz="quarter" idx="50" hasCustomPrompt="1"/>
          </p:nvPr>
        </p:nvSpPr>
        <p:spPr>
          <a:xfrm>
            <a:off x="898525" y="5077356"/>
            <a:ext cx="2558974" cy="1169458"/>
          </a:xfrm>
          <a:prstGeom prst="roundRect">
            <a:avLst>
              <a:gd name="adj" fmla="val 4783"/>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2000">
                <a:solidFill>
                  <a:schemeClr val="tx1"/>
                </a:solidFill>
                <a:latin typeface="+mj-lt"/>
              </a:defRPr>
            </a:lvl1pPr>
            <a:lvl2pPr marL="0" indent="0" algn="ctr">
              <a:lnSpc>
                <a:spcPct val="90000"/>
              </a:lnSpc>
              <a:spcAft>
                <a:spcPts val="0"/>
              </a:spcAft>
              <a:buFontTx/>
              <a:buNone/>
              <a:defRPr sz="1400">
                <a:solidFill>
                  <a:schemeClr val="tx1"/>
                </a:solidFill>
                <a:latin typeface="+mn-lt"/>
              </a:defRPr>
            </a:lvl2pPr>
          </a:lstStyle>
          <a:p>
            <a:pPr lvl="0"/>
            <a:r>
              <a:rPr lang="en-US" dirty="0"/>
              <a:t>Subhead</a:t>
            </a:r>
          </a:p>
          <a:p>
            <a:pPr lvl="1"/>
            <a:r>
              <a:rPr lang="en-US" dirty="0"/>
              <a:t>Insert description</a:t>
            </a:r>
          </a:p>
        </p:txBody>
      </p:sp>
      <p:sp>
        <p:nvSpPr>
          <p:cNvPr id="27" name="Number 4">
            <a:extLst>
              <a:ext uri="{FF2B5EF4-FFF2-40B4-BE49-F238E27FC236}">
                <a16:creationId xmlns:a16="http://schemas.microsoft.com/office/drawing/2014/main" id="{708D14FF-6C92-9BF5-FFA8-53B457FEF9ED}"/>
              </a:ext>
            </a:extLst>
          </p:cNvPr>
          <p:cNvSpPr>
            <a:spLocks noGrp="1"/>
          </p:cNvSpPr>
          <p:nvPr>
            <p:ph type="body" sz="quarter" idx="57" hasCustomPrompt="1"/>
          </p:nvPr>
        </p:nvSpPr>
        <p:spPr>
          <a:xfrm>
            <a:off x="3547495" y="1377376"/>
            <a:ext cx="2154243" cy="1152000"/>
          </a:xfrm>
          <a:prstGeom prst="roundRect">
            <a:avLst>
              <a:gd name="adj" fmla="val 5089"/>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a:t>
            </a:r>
          </a:p>
        </p:txBody>
      </p:sp>
      <p:sp>
        <p:nvSpPr>
          <p:cNvPr id="25" name="Number 5">
            <a:extLst>
              <a:ext uri="{FF2B5EF4-FFF2-40B4-BE49-F238E27FC236}">
                <a16:creationId xmlns:a16="http://schemas.microsoft.com/office/drawing/2014/main" id="{407B5889-0897-29F1-9B8F-0991D5B27FB7}"/>
              </a:ext>
            </a:extLst>
          </p:cNvPr>
          <p:cNvSpPr>
            <a:spLocks noGrp="1"/>
          </p:cNvSpPr>
          <p:nvPr>
            <p:ph type="body" sz="quarter" idx="56" hasCustomPrompt="1"/>
          </p:nvPr>
        </p:nvSpPr>
        <p:spPr>
          <a:xfrm>
            <a:off x="5797414" y="1377376"/>
            <a:ext cx="2882854" cy="1152000"/>
          </a:xfrm>
          <a:prstGeom prst="roundRect">
            <a:avLst>
              <a:gd name="adj" fmla="val 514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a:t>
            </a:r>
          </a:p>
        </p:txBody>
      </p:sp>
      <p:sp>
        <p:nvSpPr>
          <p:cNvPr id="19" name="Number 6">
            <a:extLst>
              <a:ext uri="{FF2B5EF4-FFF2-40B4-BE49-F238E27FC236}">
                <a16:creationId xmlns:a16="http://schemas.microsoft.com/office/drawing/2014/main" id="{335297F9-163E-79E6-2287-3D1E4F72B77E}"/>
              </a:ext>
            </a:extLst>
          </p:cNvPr>
          <p:cNvSpPr>
            <a:spLocks noGrp="1"/>
          </p:cNvSpPr>
          <p:nvPr>
            <p:ph type="body" sz="quarter" idx="51" hasCustomPrompt="1"/>
          </p:nvPr>
        </p:nvSpPr>
        <p:spPr>
          <a:xfrm>
            <a:off x="3547495" y="5074274"/>
            <a:ext cx="5132773" cy="1170821"/>
          </a:xfrm>
          <a:prstGeom prst="roundRect">
            <a:avLst>
              <a:gd name="adj" fmla="val 4923"/>
            </a:avLst>
          </a:prstGeom>
          <a:solidFill>
            <a:srgbClr val="E6EBF5"/>
          </a:solidFill>
        </p:spPr>
        <p:txBody>
          <a:bodyPr wrap="square" lIns="108000" tIns="162000" rIns="108000" bIns="144000" anchor="ctr">
            <a:noAutofit/>
          </a:bodyPr>
          <a:lstStyle>
            <a:lvl1pPr algn="ctr">
              <a:lnSpc>
                <a:spcPct val="80000"/>
              </a:lnSpc>
              <a:spcBef>
                <a:spcPts val="0"/>
              </a:spcBef>
              <a:spcAft>
                <a:spcPts val="0"/>
              </a:spcAft>
              <a:defRPr sz="3000" spc="-50" baseline="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 </a:t>
            </a:r>
          </a:p>
        </p:txBody>
      </p:sp>
      <p:sp>
        <p:nvSpPr>
          <p:cNvPr id="24" name="Number 7">
            <a:extLst>
              <a:ext uri="{FF2B5EF4-FFF2-40B4-BE49-F238E27FC236}">
                <a16:creationId xmlns:a16="http://schemas.microsoft.com/office/drawing/2014/main" id="{D913B0FB-7784-9EAD-F1D8-05DC0C132E45}"/>
              </a:ext>
            </a:extLst>
          </p:cNvPr>
          <p:cNvSpPr>
            <a:spLocks noGrp="1"/>
          </p:cNvSpPr>
          <p:nvPr>
            <p:ph type="body" sz="quarter" idx="55" hasCustomPrompt="1"/>
          </p:nvPr>
        </p:nvSpPr>
        <p:spPr>
          <a:xfrm>
            <a:off x="8773609" y="1377376"/>
            <a:ext cx="2519865" cy="2051624"/>
          </a:xfrm>
          <a:prstGeom prst="roundRect">
            <a:avLst>
              <a:gd name="adj" fmla="val 2710"/>
            </a:avLst>
          </a:prstGeom>
          <a:solidFill>
            <a:srgbClr val="E6EBF5"/>
          </a:solidFill>
        </p:spPr>
        <p:txBody>
          <a:bodyPr wrap="square" lIns="216000" tIns="162000" rIns="216000" bIns="144000" anchor="ctr">
            <a:noAutofit/>
          </a:bodyPr>
          <a:lstStyle>
            <a:lvl1pPr algn="ctr">
              <a:lnSpc>
                <a:spcPct val="8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solidFill>
                  <a:schemeClr val="tx1"/>
                </a:solidFill>
              </a:defRPr>
            </a:lvl2pPr>
          </a:lstStyle>
          <a:p>
            <a:pPr lvl="0"/>
            <a:r>
              <a:rPr lang="en-US" dirty="0"/>
              <a:t>#</a:t>
            </a:r>
          </a:p>
          <a:p>
            <a:pPr lvl="1"/>
            <a:r>
              <a:rPr lang="en-US" dirty="0"/>
              <a:t>Insert description </a:t>
            </a:r>
          </a:p>
        </p:txBody>
      </p:sp>
      <p:sp>
        <p:nvSpPr>
          <p:cNvPr id="20" name="Number 8">
            <a:extLst>
              <a:ext uri="{FF2B5EF4-FFF2-40B4-BE49-F238E27FC236}">
                <a16:creationId xmlns:a16="http://schemas.microsoft.com/office/drawing/2014/main" id="{EB8CADEC-CD67-BCEE-CD79-9D8053356F95}"/>
              </a:ext>
            </a:extLst>
          </p:cNvPr>
          <p:cNvSpPr>
            <a:spLocks noGrp="1"/>
          </p:cNvSpPr>
          <p:nvPr>
            <p:ph type="body" sz="quarter" idx="52" hasCustomPrompt="1"/>
          </p:nvPr>
        </p:nvSpPr>
        <p:spPr>
          <a:xfrm>
            <a:off x="8773609" y="3519000"/>
            <a:ext cx="2519865" cy="2727813"/>
          </a:xfrm>
          <a:prstGeom prst="roundRect">
            <a:avLst>
              <a:gd name="adj" fmla="val 1968"/>
            </a:avLst>
          </a:prstGeom>
          <a:solidFill>
            <a:srgbClr val="E6EBF5"/>
          </a:solidFill>
        </p:spPr>
        <p:txBody>
          <a:bodyPr wrap="square" lIns="216000" tIns="162000" rIns="216000" bIns="144000" anchor="ctr">
            <a:noAutofit/>
          </a:bodyPr>
          <a:lstStyle>
            <a:lvl1pPr algn="ctr">
              <a:lnSpc>
                <a:spcPct val="8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solidFill>
                  <a:schemeClr val="tx1"/>
                </a:solidFill>
              </a:defRPr>
            </a:lvl2pPr>
          </a:lstStyle>
          <a:p>
            <a:pPr lvl="0"/>
            <a:r>
              <a:rPr lang="en-US" dirty="0"/>
              <a:t>#</a:t>
            </a:r>
          </a:p>
          <a:p>
            <a:pPr lvl="1"/>
            <a:r>
              <a:rPr lang="en-US" dirty="0"/>
              <a:t>Insert description </a:t>
            </a:r>
          </a:p>
        </p:txBody>
      </p:sp>
    </p:spTree>
    <p:extLst>
      <p:ext uri="{BB962C8B-B14F-4D97-AF65-F5344CB8AC3E}">
        <p14:creationId xmlns:p14="http://schemas.microsoft.com/office/powerpoint/2010/main" val="24215286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Infographics – Big icon space (Dark)">
    <p:bg>
      <p:bgPr>
        <a:solidFill>
          <a:schemeClr val="accent3"/>
        </a:solidFill>
        <a:effectLst/>
      </p:bgPr>
    </p:bg>
    <p:spTree>
      <p:nvGrpSpPr>
        <p:cNvPr id="1" name=""/>
        <p:cNvGrpSpPr/>
        <p:nvPr/>
      </p:nvGrpSpPr>
      <p:grpSpPr>
        <a:xfrm>
          <a:off x="0" y="0"/>
          <a:ext cx="0" cy="0"/>
          <a:chOff x="0" y="0"/>
          <a:chExt cx="0" cy="0"/>
        </a:xfrm>
      </p:grpSpPr>
      <p:pic>
        <p:nvPicPr>
          <p:cNvPr id="5" name="Gradient (Intense)">
            <a:extLst>
              <a:ext uri="{FF2B5EF4-FFF2-40B4-BE49-F238E27FC236}">
                <a16:creationId xmlns:a16="http://schemas.microsoft.com/office/drawing/2014/main" id="{6F82C768-86D9-BB92-F65B-053D88DF7D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8" name="HCLTech Logo">
            <a:extLst>
              <a:ext uri="{FF2B5EF4-FFF2-40B4-BE49-F238E27FC236}">
                <a16:creationId xmlns:a16="http://schemas.microsoft.com/office/drawing/2014/main" id="{350909F3-17CB-9537-A5EA-DCC99B1DDA3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E37F3D7B-099F-3EDF-0685-2BA81A92D248}"/>
              </a:ext>
            </a:extLst>
          </p:cNvPr>
          <p:cNvSpPr>
            <a:spLocks noGrp="1"/>
          </p:cNvSpPr>
          <p:nvPr>
            <p:ph type="ftr" sz="quarter" idx="41"/>
          </p:nvPr>
        </p:nvSpPr>
        <p:spPr/>
        <p:txBody>
          <a:bodyPr/>
          <a:lstStyle/>
          <a:p>
            <a:r>
              <a:rPr lang="en-GB"/>
              <a:t>Copyright © 2023 HCL Technologies | Confidential</a:t>
            </a:r>
            <a:endParaRPr lang="en-GB" dirty="0"/>
          </a:p>
        </p:txBody>
      </p:sp>
      <p:sp>
        <p:nvSpPr>
          <p:cNvPr id="20" name="Title 1">
            <a:extLst>
              <a:ext uri="{FF2B5EF4-FFF2-40B4-BE49-F238E27FC236}">
                <a16:creationId xmlns:a16="http://schemas.microsoft.com/office/drawing/2014/main" id="{FD558070-6955-DBCA-DFDB-C32B3F685874}"/>
              </a:ext>
            </a:extLst>
          </p:cNvPr>
          <p:cNvSpPr>
            <a:spLocks noGrp="1"/>
          </p:cNvSpPr>
          <p:nvPr>
            <p:ph type="title" hasCustomPrompt="1"/>
          </p:nvPr>
        </p:nvSpPr>
        <p:spPr>
          <a:xfrm>
            <a:off x="864001" y="860400"/>
            <a:ext cx="5901924" cy="1661993"/>
          </a:xfrm>
        </p:spPr>
        <p:txBody>
          <a:bodyPr/>
          <a:lstStyle>
            <a:lvl1pPr>
              <a:defRPr sz="4000"/>
            </a:lvl1pPr>
          </a:lstStyle>
          <a:p>
            <a:r>
              <a:rPr lang="en-US" dirty="0"/>
              <a:t>Click to edit </a:t>
            </a:r>
            <a:br>
              <a:rPr lang="en-US" dirty="0"/>
            </a:br>
            <a:r>
              <a:rPr lang="en-US" dirty="0"/>
              <a:t>Master title style maximum three lines</a:t>
            </a:r>
          </a:p>
        </p:txBody>
      </p:sp>
      <p:sp>
        <p:nvSpPr>
          <p:cNvPr id="21" name="Subtitle">
            <a:extLst>
              <a:ext uri="{FF2B5EF4-FFF2-40B4-BE49-F238E27FC236}">
                <a16:creationId xmlns:a16="http://schemas.microsoft.com/office/drawing/2014/main" id="{830C2466-0416-8EB7-934B-5B48729EA648}"/>
              </a:ext>
            </a:extLst>
          </p:cNvPr>
          <p:cNvSpPr>
            <a:spLocks noGrp="1"/>
          </p:cNvSpPr>
          <p:nvPr>
            <p:ph type="body" sz="quarter" idx="40" hasCustomPrompt="1"/>
          </p:nvPr>
        </p:nvSpPr>
        <p:spPr>
          <a:xfrm>
            <a:off x="878399" y="2282400"/>
            <a:ext cx="58902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2" name="Text Placeholder 1">
            <a:extLst>
              <a:ext uri="{FF2B5EF4-FFF2-40B4-BE49-F238E27FC236}">
                <a16:creationId xmlns:a16="http://schemas.microsoft.com/office/drawing/2014/main" id="{19AFB4AA-39C3-CC24-0DA2-F75DBF1E9372}"/>
              </a:ext>
            </a:extLst>
          </p:cNvPr>
          <p:cNvSpPr>
            <a:spLocks noGrp="1"/>
          </p:cNvSpPr>
          <p:nvPr>
            <p:ph type="body" sz="quarter" idx="21" hasCustomPrompt="1"/>
          </p:nvPr>
        </p:nvSpPr>
        <p:spPr>
          <a:xfrm>
            <a:off x="898524" y="4069365"/>
            <a:ext cx="5432426" cy="1713600"/>
          </a:xfrm>
        </p:spPr>
        <p:txBody>
          <a:bodyPr anchor="b"/>
          <a:lstStyle>
            <a:lvl1pPr>
              <a:defRPr sz="20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vl4pPr marL="360000" indent="-180000">
              <a:buClr>
                <a:schemeClr val="tx1"/>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90679819"/>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Infographics – Big icon space (Light)">
    <p:bg>
      <p:bgRef idx="1001">
        <a:schemeClr val="bg1"/>
      </p:bgRef>
    </p:bg>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4183BC07-32C5-A86A-0F99-8B45753C68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41" b="1657"/>
          <a:stretch/>
        </p:blipFill>
        <p:spPr>
          <a:xfrm>
            <a:off x="0" y="0"/>
            <a:ext cx="12192000" cy="6858000"/>
          </a:xfrm>
          <a:prstGeom prst="rect">
            <a:avLst/>
          </a:prstGeom>
        </p:spPr>
      </p:pic>
      <p:pic>
        <p:nvPicPr>
          <p:cNvPr id="2" name="HCLTech Logo">
            <a:extLst>
              <a:ext uri="{FF2B5EF4-FFF2-40B4-BE49-F238E27FC236}">
                <a16:creationId xmlns:a16="http://schemas.microsoft.com/office/drawing/2014/main" id="{ACB102B4-187D-F0B3-7425-D98975CFCCB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D65EAF9-07A2-FCF0-7A92-F313F7C74282}"/>
              </a:ext>
            </a:extLst>
          </p:cNvPr>
          <p:cNvSpPr>
            <a:spLocks noGrp="1"/>
          </p:cNvSpPr>
          <p:nvPr>
            <p:ph type="ftr" sz="quarter" idx="41"/>
          </p:nvPr>
        </p:nvSpPr>
        <p:spPr/>
        <p:txBody>
          <a:bodyPr/>
          <a:lstStyle/>
          <a:p>
            <a:r>
              <a:rPr lang="en-GB"/>
              <a:t>Copyright © 2023 HCL Technologies | Confidential</a:t>
            </a:r>
            <a:endParaRPr lang="en-GB" dirty="0"/>
          </a:p>
        </p:txBody>
      </p:sp>
      <p:sp>
        <p:nvSpPr>
          <p:cNvPr id="17" name="Title 1">
            <a:extLst>
              <a:ext uri="{FF2B5EF4-FFF2-40B4-BE49-F238E27FC236}">
                <a16:creationId xmlns:a16="http://schemas.microsoft.com/office/drawing/2014/main" id="{7D7A047E-8577-ACA6-765D-922BF1C33CA9}"/>
              </a:ext>
            </a:extLst>
          </p:cNvPr>
          <p:cNvSpPr>
            <a:spLocks noGrp="1"/>
          </p:cNvSpPr>
          <p:nvPr>
            <p:ph type="title" hasCustomPrompt="1"/>
          </p:nvPr>
        </p:nvSpPr>
        <p:spPr>
          <a:xfrm>
            <a:off x="864001" y="860400"/>
            <a:ext cx="5901924" cy="1661993"/>
          </a:xfrm>
        </p:spPr>
        <p:txBody>
          <a:bodyPr/>
          <a:lstStyle>
            <a:lvl1pPr>
              <a:defRPr sz="4000"/>
            </a:lvl1pPr>
          </a:lstStyle>
          <a:p>
            <a:r>
              <a:rPr lang="en-US" dirty="0"/>
              <a:t>Click to edit </a:t>
            </a:r>
            <a:br>
              <a:rPr lang="en-US" dirty="0"/>
            </a:br>
            <a:r>
              <a:rPr lang="en-US" dirty="0"/>
              <a:t>Master title style maximum three lines</a:t>
            </a:r>
          </a:p>
        </p:txBody>
      </p:sp>
      <p:sp>
        <p:nvSpPr>
          <p:cNvPr id="18" name="Subtitle">
            <a:extLst>
              <a:ext uri="{FF2B5EF4-FFF2-40B4-BE49-F238E27FC236}">
                <a16:creationId xmlns:a16="http://schemas.microsoft.com/office/drawing/2014/main" id="{7D334399-BFA7-19BD-F3CF-E0BC605B0273}"/>
              </a:ext>
            </a:extLst>
          </p:cNvPr>
          <p:cNvSpPr>
            <a:spLocks noGrp="1"/>
          </p:cNvSpPr>
          <p:nvPr>
            <p:ph type="body" sz="quarter" idx="40" hasCustomPrompt="1"/>
          </p:nvPr>
        </p:nvSpPr>
        <p:spPr>
          <a:xfrm>
            <a:off x="878399" y="2282400"/>
            <a:ext cx="58902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A74FC39D-01F6-FA69-8567-7D55E41216A4}"/>
              </a:ext>
            </a:extLst>
          </p:cNvPr>
          <p:cNvSpPr>
            <a:spLocks noGrp="1"/>
          </p:cNvSpPr>
          <p:nvPr>
            <p:ph type="body" sz="quarter" idx="42" hasCustomPrompt="1"/>
          </p:nvPr>
        </p:nvSpPr>
        <p:spPr>
          <a:xfrm>
            <a:off x="898524" y="4069365"/>
            <a:ext cx="5432426" cy="1713600"/>
          </a:xfrm>
        </p:spPr>
        <p:txBody>
          <a:bodyPr anchor="b"/>
          <a:lstStyle>
            <a:lvl1pPr>
              <a:defRPr sz="2000">
                <a:solidFill>
                  <a:schemeClr val="tx1"/>
                </a:solidFill>
                <a:latin typeface="+mj-lt"/>
              </a:defRPr>
            </a:lvl1pPr>
            <a:lvl2pPr marL="0" indent="0">
              <a:buClr>
                <a:schemeClr val="tx1"/>
              </a:buClr>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67905222"/>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nfographics – Big icon space, 3-columns">
    <p:bg>
      <p:bgPr>
        <a:solidFill>
          <a:schemeClr val="bg1"/>
        </a:solidFill>
        <a:effectLst/>
      </p:bgPr>
    </p:bg>
    <p:spTree>
      <p:nvGrpSpPr>
        <p:cNvPr id="1" name=""/>
        <p:cNvGrpSpPr/>
        <p:nvPr/>
      </p:nvGrpSpPr>
      <p:grpSpPr>
        <a:xfrm>
          <a:off x="0" y="0"/>
          <a:ext cx="0" cy="0"/>
          <a:chOff x="0" y="0"/>
          <a:chExt cx="0" cy="0"/>
        </a:xfrm>
      </p:grpSpPr>
      <p:pic>
        <p:nvPicPr>
          <p:cNvPr id="5" name="Gradient (Dark)">
            <a:extLst>
              <a:ext uri="{FF2B5EF4-FFF2-40B4-BE49-F238E27FC236}">
                <a16:creationId xmlns:a16="http://schemas.microsoft.com/office/drawing/2014/main" id="{7442578F-1F05-D50B-FC4B-EFF0CEEAD3A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0" r="790" b="1818"/>
          <a:stretch/>
        </p:blipFill>
        <p:spPr>
          <a:xfrm>
            <a:off x="0" y="0"/>
            <a:ext cx="12192000" cy="3958382"/>
          </a:xfrm>
          <a:prstGeom prst="rect">
            <a:avLst/>
          </a:prstGeom>
        </p:spPr>
      </p:pic>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0D3A016-DB9F-68C0-1C8B-EACD288B1FA9}"/>
              </a:ext>
            </a:extLst>
          </p:cNvPr>
          <p:cNvSpPr>
            <a:spLocks noGrp="1"/>
          </p:cNvSpPr>
          <p:nvPr>
            <p:ph type="ftr" sz="quarter" idx="41"/>
          </p:nvPr>
        </p:nvSpPr>
        <p:spPr/>
        <p:txBody>
          <a:bodyPr/>
          <a:lstStyle/>
          <a:p>
            <a:r>
              <a:rPr lang="en-GB"/>
              <a:t>Copyright © 2023 HCL Technologies | Confidential</a:t>
            </a:r>
            <a:endParaRPr lang="en-AU"/>
          </a:p>
        </p:txBody>
      </p:sp>
      <p:sp>
        <p:nvSpPr>
          <p:cNvPr id="11" name="Title 1">
            <a:extLst>
              <a:ext uri="{FF2B5EF4-FFF2-40B4-BE49-F238E27FC236}">
                <a16:creationId xmlns:a16="http://schemas.microsoft.com/office/drawing/2014/main" id="{5AC87748-AF8E-27AB-51EE-31EDCFA25326}"/>
              </a:ext>
            </a:extLst>
          </p:cNvPr>
          <p:cNvSpPr>
            <a:spLocks noGrp="1"/>
          </p:cNvSpPr>
          <p:nvPr>
            <p:ph type="title" hasCustomPrompt="1"/>
          </p:nvPr>
        </p:nvSpPr>
        <p:spPr>
          <a:xfrm>
            <a:off x="864001" y="1266517"/>
            <a:ext cx="637182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D881851F-0DC8-A6FC-8EA0-74A73B9E938A}"/>
              </a:ext>
            </a:extLst>
          </p:cNvPr>
          <p:cNvSpPr>
            <a:spLocks noGrp="1"/>
          </p:cNvSpPr>
          <p:nvPr>
            <p:ph type="body" sz="quarter" idx="40" hasCustomPrompt="1"/>
          </p:nvPr>
        </p:nvSpPr>
        <p:spPr>
          <a:xfrm>
            <a:off x="878400" y="2178050"/>
            <a:ext cx="6359214"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13639446-52B8-E7C4-C467-5E28A9B4ADF3}"/>
              </a:ext>
            </a:extLst>
          </p:cNvPr>
          <p:cNvSpPr>
            <a:spLocks noGrp="1"/>
          </p:cNvSpPr>
          <p:nvPr>
            <p:ph type="body" sz="quarter" idx="42" hasCustomPrompt="1"/>
          </p:nvPr>
        </p:nvSpPr>
        <p:spPr>
          <a:xfrm>
            <a:off x="878397"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6" name="Text Placeholder 1">
            <a:extLst>
              <a:ext uri="{FF2B5EF4-FFF2-40B4-BE49-F238E27FC236}">
                <a16:creationId xmlns:a16="http://schemas.microsoft.com/office/drawing/2014/main" id="{BCD28A8C-EF40-3E0F-510A-87A2EB704AF7}"/>
              </a:ext>
            </a:extLst>
          </p:cNvPr>
          <p:cNvSpPr>
            <a:spLocks noGrp="1"/>
          </p:cNvSpPr>
          <p:nvPr>
            <p:ph type="body" sz="quarter" idx="43" hasCustomPrompt="1"/>
          </p:nvPr>
        </p:nvSpPr>
        <p:spPr>
          <a:xfrm>
            <a:off x="4521599"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71CFFD72-0960-8484-8D19-63D6BE153928}"/>
              </a:ext>
            </a:extLst>
          </p:cNvPr>
          <p:cNvSpPr>
            <a:spLocks noGrp="1"/>
          </p:cNvSpPr>
          <p:nvPr>
            <p:ph type="body" sz="quarter" idx="45" hasCustomPrompt="1"/>
          </p:nvPr>
        </p:nvSpPr>
        <p:spPr>
          <a:xfrm>
            <a:off x="8143199"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10895484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nfographics – Big icon space + 3 Data">
    <p:bg>
      <p:bgPr>
        <a:solidFill>
          <a:schemeClr val="bg1"/>
        </a:solidFill>
        <a:effectLst/>
      </p:bgPr>
    </p:bg>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2F8C6FF9-C259-87E7-F799-5DC5877C21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1241" b="43237"/>
          <a:stretch/>
        </p:blipFill>
        <p:spPr>
          <a:xfrm>
            <a:off x="0" y="0"/>
            <a:ext cx="12192000" cy="3958382"/>
          </a:xfrm>
          <a:prstGeom prst="rect">
            <a:avLst/>
          </a:prstGeom>
        </p:spPr>
      </p:pic>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6F488322-A962-EE90-70F5-CE7334B4DBB1}"/>
              </a:ext>
            </a:extLst>
          </p:cNvPr>
          <p:cNvSpPr>
            <a:spLocks noGrp="1"/>
          </p:cNvSpPr>
          <p:nvPr>
            <p:ph type="ftr" sz="quarter" idx="41"/>
          </p:nvPr>
        </p:nvSpPr>
        <p:spPr/>
        <p:txBody>
          <a:bodyPr/>
          <a:lstStyle/>
          <a:p>
            <a:r>
              <a:rPr lang="en-GB"/>
              <a:t>Copyright © 2023 HCL Technologies | Confidential</a:t>
            </a:r>
            <a:endParaRPr lang="en-AU" dirty="0"/>
          </a:p>
        </p:txBody>
      </p:sp>
      <p:sp>
        <p:nvSpPr>
          <p:cNvPr id="6" name="Title 1">
            <a:extLst>
              <a:ext uri="{FF2B5EF4-FFF2-40B4-BE49-F238E27FC236}">
                <a16:creationId xmlns:a16="http://schemas.microsoft.com/office/drawing/2014/main" id="{9B9D18B9-04E1-38D5-DAA8-8DBF57ED9D26}"/>
              </a:ext>
            </a:extLst>
          </p:cNvPr>
          <p:cNvSpPr>
            <a:spLocks noGrp="1"/>
          </p:cNvSpPr>
          <p:nvPr>
            <p:ph type="title" hasCustomPrompt="1"/>
          </p:nvPr>
        </p:nvSpPr>
        <p:spPr>
          <a:xfrm>
            <a:off x="864001" y="1267200"/>
            <a:ext cx="637182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8A164BA8-7880-AC93-AF2B-F4A73CDF341D}"/>
              </a:ext>
            </a:extLst>
          </p:cNvPr>
          <p:cNvSpPr>
            <a:spLocks noGrp="1"/>
          </p:cNvSpPr>
          <p:nvPr>
            <p:ph type="body" sz="quarter" idx="40" hasCustomPrompt="1"/>
          </p:nvPr>
        </p:nvSpPr>
        <p:spPr>
          <a:xfrm>
            <a:off x="878400" y="2178050"/>
            <a:ext cx="6359214"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F5478CCD-020C-E403-0E7D-285EE7A39E3E}"/>
              </a:ext>
            </a:extLst>
          </p:cNvPr>
          <p:cNvSpPr>
            <a:spLocks noGrp="1"/>
          </p:cNvSpPr>
          <p:nvPr>
            <p:ph type="body" sz="quarter" idx="17" hasCustomPrompt="1"/>
          </p:nvPr>
        </p:nvSpPr>
        <p:spPr>
          <a:xfrm>
            <a:off x="1812289"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
        <p:nvSpPr>
          <p:cNvPr id="2" name="Text Placeholder 1">
            <a:extLst>
              <a:ext uri="{FF2B5EF4-FFF2-40B4-BE49-F238E27FC236}">
                <a16:creationId xmlns:a16="http://schemas.microsoft.com/office/drawing/2014/main" id="{0E6C3E52-4B11-3B16-8DF4-12755B6FE334}"/>
              </a:ext>
            </a:extLst>
          </p:cNvPr>
          <p:cNvSpPr>
            <a:spLocks noGrp="1"/>
          </p:cNvSpPr>
          <p:nvPr>
            <p:ph type="body" sz="quarter" idx="42" hasCustomPrompt="1"/>
          </p:nvPr>
        </p:nvSpPr>
        <p:spPr>
          <a:xfrm>
            <a:off x="5431600"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1F6B07E6-42B8-2C4B-2F1C-9C6FCC0F9CDE}"/>
              </a:ext>
            </a:extLst>
          </p:cNvPr>
          <p:cNvSpPr>
            <a:spLocks noGrp="1"/>
          </p:cNvSpPr>
          <p:nvPr>
            <p:ph type="body" sz="quarter" idx="43" hasCustomPrompt="1"/>
          </p:nvPr>
        </p:nvSpPr>
        <p:spPr>
          <a:xfrm>
            <a:off x="9050911"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209239799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nfographics – Icons (2), Full image">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13CB930-EB96-F919-44FD-86303B454D87}"/>
              </a:ext>
            </a:extLst>
          </p:cNvPr>
          <p:cNvSpPr>
            <a:spLocks noGrp="1"/>
          </p:cNvSpPr>
          <p:nvPr>
            <p:ph type="ftr" sz="quarter" idx="22"/>
          </p:nvPr>
        </p:nvSpPr>
        <p:spPr/>
        <p:txBody>
          <a:bodyPr/>
          <a:lstStyle/>
          <a:p>
            <a:r>
              <a:rPr lang="en-GB"/>
              <a:t>Copyright © 2023 HCL Technologies | Confidential</a:t>
            </a:r>
            <a:endParaRPr lang="en-GB" dirty="0"/>
          </a:p>
        </p:txBody>
      </p:sp>
      <p:sp>
        <p:nvSpPr>
          <p:cNvPr id="13" name="Picture Placeholder">
            <a:extLst>
              <a:ext uri="{FF2B5EF4-FFF2-40B4-BE49-F238E27FC236}">
                <a16:creationId xmlns:a16="http://schemas.microsoft.com/office/drawing/2014/main" id="{23F4549F-C9BE-D254-2F51-BACFD062FC7A}"/>
              </a:ext>
            </a:extLst>
          </p:cNvPr>
          <p:cNvSpPr>
            <a:spLocks noGrp="1"/>
          </p:cNvSpPr>
          <p:nvPr>
            <p:ph type="pic" sz="quarter" idx="15" hasCustomPrompt="1"/>
          </p:nvPr>
        </p:nvSpPr>
        <p:spPr>
          <a:xfrm>
            <a:off x="0" y="1"/>
            <a:ext cx="12192000" cy="4676775"/>
          </a:xfrm>
          <a:custGeom>
            <a:avLst/>
            <a:gdLst>
              <a:gd name="connsiteX0" fmla="*/ 0 w 12192000"/>
              <a:gd name="connsiteY0" fmla="*/ 0 h 4676775"/>
              <a:gd name="connsiteX1" fmla="*/ 12192000 w 12192000"/>
              <a:gd name="connsiteY1" fmla="*/ 0 h 4676775"/>
              <a:gd name="connsiteX2" fmla="*/ 12192000 w 12192000"/>
              <a:gd name="connsiteY2" fmla="*/ 271195 h 4676775"/>
              <a:gd name="connsiteX3" fmla="*/ 12192000 w 12192000"/>
              <a:gd name="connsiteY3" fmla="*/ 1122390 h 4676775"/>
              <a:gd name="connsiteX4" fmla="*/ 12192000 w 12192000"/>
              <a:gd name="connsiteY4" fmla="*/ 4676775 h 4676775"/>
              <a:gd name="connsiteX5" fmla="*/ 11659984 w 12192000"/>
              <a:gd name="connsiteY5" fmla="*/ 4676775 h 4676775"/>
              <a:gd name="connsiteX6" fmla="*/ 11659984 w 12192000"/>
              <a:gd name="connsiteY6" fmla="*/ 3883697 h 4676775"/>
              <a:gd name="connsiteX7" fmla="*/ 11598769 w 12192000"/>
              <a:gd name="connsiteY7" fmla="*/ 3822482 h 4676775"/>
              <a:gd name="connsiteX8" fmla="*/ 601215 w 12192000"/>
              <a:gd name="connsiteY8" fmla="*/ 3822482 h 4676775"/>
              <a:gd name="connsiteX9" fmla="*/ 540000 w 12192000"/>
              <a:gd name="connsiteY9" fmla="*/ 3883697 h 4676775"/>
              <a:gd name="connsiteX10" fmla="*/ 540000 w 12192000"/>
              <a:gd name="connsiteY10" fmla="*/ 4676775 h 4676775"/>
              <a:gd name="connsiteX11" fmla="*/ 0 w 12192000"/>
              <a:gd name="connsiteY11" fmla="*/ 4676775 h 4676775"/>
              <a:gd name="connsiteX12" fmla="*/ 0 w 12192000"/>
              <a:gd name="connsiteY12" fmla="*/ 1122390 h 4676775"/>
              <a:gd name="connsiteX13" fmla="*/ 0 w 12192000"/>
              <a:gd name="connsiteY13" fmla="*/ 271195 h 467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4676775">
                <a:moveTo>
                  <a:pt x="0" y="0"/>
                </a:moveTo>
                <a:lnTo>
                  <a:pt x="12192000" y="0"/>
                </a:lnTo>
                <a:lnTo>
                  <a:pt x="12192000" y="271195"/>
                </a:lnTo>
                <a:lnTo>
                  <a:pt x="12192000" y="1122390"/>
                </a:lnTo>
                <a:lnTo>
                  <a:pt x="12192000" y="4676775"/>
                </a:lnTo>
                <a:lnTo>
                  <a:pt x="11659984" y="4676775"/>
                </a:lnTo>
                <a:lnTo>
                  <a:pt x="11659984" y="3883697"/>
                </a:lnTo>
                <a:cubicBezTo>
                  <a:pt x="11659984" y="3849889"/>
                  <a:pt x="11632577" y="3822482"/>
                  <a:pt x="11598769" y="3822482"/>
                </a:cubicBezTo>
                <a:lnTo>
                  <a:pt x="601215" y="3822482"/>
                </a:lnTo>
                <a:cubicBezTo>
                  <a:pt x="567407" y="3822482"/>
                  <a:pt x="540000" y="3849889"/>
                  <a:pt x="540000" y="3883697"/>
                </a:cubicBezTo>
                <a:lnTo>
                  <a:pt x="540000" y="4676775"/>
                </a:lnTo>
                <a:lnTo>
                  <a:pt x="0" y="4676775"/>
                </a:lnTo>
                <a:lnTo>
                  <a:pt x="0" y="1122390"/>
                </a:lnTo>
                <a:lnTo>
                  <a:pt x="0" y="27119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Title 1">
            <a:extLst>
              <a:ext uri="{FF2B5EF4-FFF2-40B4-BE49-F238E27FC236}">
                <a16:creationId xmlns:a16="http://schemas.microsoft.com/office/drawing/2014/main" id="{4BB8DF27-9635-538B-ED29-801CAFE4A0A2}"/>
              </a:ext>
            </a:extLst>
          </p:cNvPr>
          <p:cNvSpPr>
            <a:spLocks noGrp="1"/>
          </p:cNvSpPr>
          <p:nvPr>
            <p:ph type="title" hasCustomPrompt="1"/>
          </p:nvPr>
        </p:nvSpPr>
        <p:spPr>
          <a:xfrm>
            <a:off x="1080000" y="1258259"/>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9" name="Data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5" y="4013136"/>
            <a:ext cx="2246400" cy="2037458"/>
          </a:xfrm>
          <a:prstGeom prst="roundRect">
            <a:avLst>
              <a:gd name="adj" fmla="val 2830"/>
            </a:avLst>
          </a:prstGeom>
          <a:solidFill>
            <a:schemeClr val="accent6"/>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600"/>
              </a:spcAft>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p:txBody>
      </p:sp>
      <p:sp>
        <p:nvSpPr>
          <p:cNvPr id="10" name="Data 2">
            <a:extLst>
              <a:ext uri="{FF2B5EF4-FFF2-40B4-BE49-F238E27FC236}">
                <a16:creationId xmlns:a16="http://schemas.microsoft.com/office/drawing/2014/main" id="{31D38E0F-6BE7-7B68-99E5-52D58566C322}"/>
              </a:ext>
            </a:extLst>
          </p:cNvPr>
          <p:cNvSpPr>
            <a:spLocks noGrp="1"/>
          </p:cNvSpPr>
          <p:nvPr>
            <p:ph type="body" sz="quarter" idx="21" hasCustomPrompt="1"/>
          </p:nvPr>
        </p:nvSpPr>
        <p:spPr>
          <a:xfrm>
            <a:off x="3146425" y="4013136"/>
            <a:ext cx="2246400" cy="2037458"/>
          </a:xfrm>
          <a:prstGeom prst="roundRect">
            <a:avLst>
              <a:gd name="adj" fmla="val 2854"/>
            </a:avLst>
          </a:prstGeom>
          <a:gradFill>
            <a:gsLst>
              <a:gs pos="10000">
                <a:schemeClr val="tx2"/>
              </a:gs>
              <a:gs pos="100000">
                <a:schemeClr val="accent4"/>
              </a:gs>
            </a:gsLst>
            <a:lin ang="2400000" scaled="0"/>
          </a:gradFill>
        </p:spPr>
        <p:txBody>
          <a:bodyPr wrap="square" lIns="338400" tIns="828000" rIns="252000" bIns="180000" anchor="t">
            <a:noAutofit/>
          </a:bodyPr>
          <a:lstStyle>
            <a:lvl1pPr>
              <a:lnSpc>
                <a:spcPct val="100000"/>
              </a:lnSpc>
              <a:spcBef>
                <a:spcPts val="0"/>
              </a:spcBef>
              <a:spcAft>
                <a:spcPts val="900"/>
              </a:spcAft>
              <a:defRPr sz="2000">
                <a:solidFill>
                  <a:schemeClr val="bg1"/>
                </a:solidFill>
                <a:latin typeface="+mj-lt"/>
              </a:defRPr>
            </a:lvl1pPr>
            <a:lvl2pPr marL="0" indent="0">
              <a:spcBef>
                <a:spcPts val="0"/>
              </a:spcBef>
              <a:spcAft>
                <a:spcPts val="600"/>
              </a:spcAft>
              <a:buClr>
                <a:schemeClr val="bg1"/>
              </a:buClr>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p:txBody>
      </p:sp>
      <p:sp>
        <p:nvSpPr>
          <p:cNvPr id="5" name="Text Placeholder 1">
            <a:extLst>
              <a:ext uri="{FF2B5EF4-FFF2-40B4-BE49-F238E27FC236}">
                <a16:creationId xmlns:a16="http://schemas.microsoft.com/office/drawing/2014/main" id="{E18F06EE-2A77-8E1B-3858-70260A778C6F}"/>
              </a:ext>
            </a:extLst>
          </p:cNvPr>
          <p:cNvSpPr>
            <a:spLocks noGrp="1"/>
          </p:cNvSpPr>
          <p:nvPr>
            <p:ph type="body" sz="quarter" idx="51" hasCustomPrompt="1"/>
          </p:nvPr>
        </p:nvSpPr>
        <p:spPr>
          <a:xfrm>
            <a:off x="5861050" y="4178509"/>
            <a:ext cx="5012299" cy="1368000"/>
          </a:xfrm>
        </p:spPr>
        <p:txBody>
          <a:bodyPr/>
          <a:lstStyle>
            <a:lvl1pPr>
              <a:spcBef>
                <a:spcPts val="1200"/>
              </a:spcBef>
              <a:defRPr sz="1800" b="0">
                <a:latin typeface="+mn-lt"/>
              </a:defRPr>
            </a:lvl1pPr>
            <a:lvl2pPr marL="180000" indent="-180000">
              <a:spcAft>
                <a:spcPts val="600"/>
              </a:spcAft>
              <a:buClr>
                <a:schemeClr val="accent3"/>
              </a:buClr>
              <a:buFont typeface="HCLTech Roobert Light" panose="020B0604020202020204" pitchFamily="34" charset="0"/>
              <a:buChar char="•"/>
              <a:defRPr/>
            </a:lvl2pPr>
            <a:lvl3pPr marL="360000">
              <a:buClr>
                <a:schemeClr val="accent3"/>
              </a:buClr>
              <a:buFont typeface="HCLTech Roobert Light" panose="020B0503030202060203" pitchFamily="34" charset="0"/>
              <a:buChar char="–"/>
              <a:defRPr sz="16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p:txBody>
      </p:sp>
    </p:spTree>
    <p:extLst>
      <p:ext uri="{BB962C8B-B14F-4D97-AF65-F5344CB8AC3E}">
        <p14:creationId xmlns:p14="http://schemas.microsoft.com/office/powerpoint/2010/main" val="3666875609"/>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nfographics – Icons (3)">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701F8C5B-D343-A42D-179D-076C1AF55899}"/>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D243B01E-3865-EA64-8698-9D6B93FC7E31}"/>
              </a:ext>
            </a:extLst>
          </p:cNvPr>
          <p:cNvSpPr>
            <a:spLocks noGrp="1"/>
          </p:cNvSpPr>
          <p:nvPr>
            <p:ph type="ftr" sz="quarter" idx="6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4A050E28-9ACD-F990-E03F-566245F97DDD}"/>
              </a:ext>
            </a:extLst>
          </p:cNvPr>
          <p:cNvSpPr>
            <a:spLocks noGrp="1"/>
          </p:cNvSpPr>
          <p:nvPr>
            <p:ph type="title" hasCustomPrompt="1"/>
          </p:nvPr>
        </p:nvSpPr>
        <p:spPr>
          <a:xfrm>
            <a:off x="864002" y="860400"/>
            <a:ext cx="4092174" cy="1107996"/>
          </a:xfrm>
        </p:spPr>
        <p:txBody>
          <a:bodyPr/>
          <a:lstStyle>
            <a:lvl1pPr>
              <a:defRPr sz="4000"/>
            </a:lvl1pPr>
          </a:lstStyle>
          <a:p>
            <a:r>
              <a:rPr lang="en-US" dirty="0"/>
              <a:t>Click to edit </a:t>
            </a:r>
            <a:br>
              <a:rPr lang="en-US" dirty="0"/>
            </a:br>
            <a:r>
              <a:rPr lang="en-US" dirty="0"/>
              <a:t>Master title style</a:t>
            </a:r>
          </a:p>
        </p:txBody>
      </p:sp>
      <p:sp>
        <p:nvSpPr>
          <p:cNvPr id="5" name="Text Placeholder 1">
            <a:extLst>
              <a:ext uri="{FF2B5EF4-FFF2-40B4-BE49-F238E27FC236}">
                <a16:creationId xmlns:a16="http://schemas.microsoft.com/office/drawing/2014/main" id="{5819F0D6-039F-1ECA-86B4-9861BEDB36E1}"/>
              </a:ext>
            </a:extLst>
          </p:cNvPr>
          <p:cNvSpPr>
            <a:spLocks noGrp="1"/>
          </p:cNvSpPr>
          <p:nvPr>
            <p:ph type="body" sz="quarter" idx="21" hasCustomPrompt="1"/>
          </p:nvPr>
        </p:nvSpPr>
        <p:spPr>
          <a:xfrm>
            <a:off x="898525" y="4245889"/>
            <a:ext cx="4057650" cy="1713600"/>
          </a:xfrm>
        </p:spPr>
        <p:txBody>
          <a:bodyPr anchor="b"/>
          <a:lstStyle>
            <a:lvl1pPr>
              <a:defRPr sz="1800">
                <a:solidFill>
                  <a:schemeClr val="tx1"/>
                </a:solidFill>
                <a:latin typeface="+mj-lt"/>
              </a:defRPr>
            </a:lvl1pPr>
            <a:lvl2pPr marL="0" indent="0">
              <a:buFontTx/>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0" name="Subhead 1">
            <a:extLst>
              <a:ext uri="{FF2B5EF4-FFF2-40B4-BE49-F238E27FC236}">
                <a16:creationId xmlns:a16="http://schemas.microsoft.com/office/drawing/2014/main" id="{4270191B-3E5D-1D2C-C462-7291D0B9DFD2}"/>
              </a:ext>
            </a:extLst>
          </p:cNvPr>
          <p:cNvSpPr>
            <a:spLocks noGrp="1"/>
          </p:cNvSpPr>
          <p:nvPr>
            <p:ph type="body" sz="quarter" idx="55" hasCustomPrompt="1"/>
          </p:nvPr>
        </p:nvSpPr>
        <p:spPr>
          <a:xfrm>
            <a:off x="5426180" y="898525"/>
            <a:ext cx="2534519" cy="1568090"/>
          </a:xfrm>
          <a:prstGeom prst="roundRect">
            <a:avLst>
              <a:gd name="adj" fmla="val 3760"/>
            </a:avLst>
          </a:prstGeom>
          <a:solidFill>
            <a:schemeClr val="accent6">
              <a:alpha val="70000"/>
            </a:schemeClr>
          </a:solidFill>
        </p:spPr>
        <p:txBody>
          <a:bodyPr wrap="square" lIns="252000" tIns="792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2" name="Description 1">
            <a:extLst>
              <a:ext uri="{FF2B5EF4-FFF2-40B4-BE49-F238E27FC236}">
                <a16:creationId xmlns:a16="http://schemas.microsoft.com/office/drawing/2014/main" id="{DD27F176-C112-05F2-F49D-7A223D3114AB}"/>
              </a:ext>
            </a:extLst>
          </p:cNvPr>
          <p:cNvSpPr>
            <a:spLocks noGrp="1"/>
          </p:cNvSpPr>
          <p:nvPr>
            <p:ph type="body" sz="quarter" idx="15" hasCustomPrompt="1"/>
          </p:nvPr>
        </p:nvSpPr>
        <p:spPr>
          <a:xfrm>
            <a:off x="8139875" y="897015"/>
            <a:ext cx="3152775" cy="1569600"/>
          </a:xfrm>
          <a:prstGeom prst="roundRect">
            <a:avLst>
              <a:gd name="adj" fmla="val 3981"/>
            </a:avLst>
          </a:prstGeom>
          <a:solidFill>
            <a:srgbClr val="E6EBF5">
              <a:alpha val="70000"/>
            </a:srgbClr>
          </a:solidFill>
        </p:spPr>
        <p:txBody>
          <a:bodyPr lIns="252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25" name="Subhead 2">
            <a:extLst>
              <a:ext uri="{FF2B5EF4-FFF2-40B4-BE49-F238E27FC236}">
                <a16:creationId xmlns:a16="http://schemas.microsoft.com/office/drawing/2014/main" id="{9D67F2CF-86DE-7990-234C-6C19AC3625B4}"/>
              </a:ext>
            </a:extLst>
          </p:cNvPr>
          <p:cNvSpPr>
            <a:spLocks noGrp="1"/>
          </p:cNvSpPr>
          <p:nvPr>
            <p:ph type="body" sz="quarter" idx="56" hasCustomPrompt="1"/>
          </p:nvPr>
        </p:nvSpPr>
        <p:spPr>
          <a:xfrm>
            <a:off x="5426180" y="2643445"/>
            <a:ext cx="2534400" cy="1569600"/>
          </a:xfrm>
          <a:prstGeom prst="roundRect">
            <a:avLst>
              <a:gd name="adj" fmla="val 3760"/>
            </a:avLst>
          </a:prstGeom>
          <a:solidFill>
            <a:schemeClr val="accent6">
              <a:alpha val="70000"/>
            </a:schemeClr>
          </a:solidFill>
        </p:spPr>
        <p:txBody>
          <a:bodyPr wrap="square" lIns="252000" tIns="792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6" name="Description 2">
            <a:extLst>
              <a:ext uri="{FF2B5EF4-FFF2-40B4-BE49-F238E27FC236}">
                <a16:creationId xmlns:a16="http://schemas.microsoft.com/office/drawing/2014/main" id="{8AFC8F97-6220-EC57-6C50-D43B4CC93BAE}"/>
              </a:ext>
            </a:extLst>
          </p:cNvPr>
          <p:cNvSpPr>
            <a:spLocks noGrp="1"/>
          </p:cNvSpPr>
          <p:nvPr>
            <p:ph type="body" sz="quarter" idx="57" hasCustomPrompt="1"/>
          </p:nvPr>
        </p:nvSpPr>
        <p:spPr>
          <a:xfrm>
            <a:off x="8139875" y="2643445"/>
            <a:ext cx="3153600" cy="1569600"/>
          </a:xfrm>
          <a:prstGeom prst="roundRect">
            <a:avLst>
              <a:gd name="adj" fmla="val 3859"/>
            </a:avLst>
          </a:prstGeom>
          <a:solidFill>
            <a:srgbClr val="E6EBF5">
              <a:alpha val="70000"/>
            </a:srgbClr>
          </a:solidFill>
        </p:spPr>
        <p:txBody>
          <a:bodyPr lIns="252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28" name="Subhead 3">
            <a:extLst>
              <a:ext uri="{FF2B5EF4-FFF2-40B4-BE49-F238E27FC236}">
                <a16:creationId xmlns:a16="http://schemas.microsoft.com/office/drawing/2014/main" id="{93C0F10D-7860-FDEE-63D2-8775222D435D}"/>
              </a:ext>
            </a:extLst>
          </p:cNvPr>
          <p:cNvSpPr>
            <a:spLocks noGrp="1"/>
          </p:cNvSpPr>
          <p:nvPr>
            <p:ph type="body" sz="quarter" idx="58" hasCustomPrompt="1"/>
          </p:nvPr>
        </p:nvSpPr>
        <p:spPr>
          <a:xfrm>
            <a:off x="5426180" y="4389875"/>
            <a:ext cx="2534400" cy="1569600"/>
          </a:xfrm>
          <a:prstGeom prst="roundRect">
            <a:avLst>
              <a:gd name="adj" fmla="val 3881"/>
            </a:avLst>
          </a:prstGeom>
          <a:gradFill flip="none" rotWithShape="1">
            <a:gsLst>
              <a:gs pos="100000">
                <a:srgbClr val="5346D4"/>
              </a:gs>
              <a:gs pos="10000">
                <a:schemeClr val="tx2"/>
              </a:gs>
            </a:gsLst>
            <a:lin ang="0" scaled="1"/>
            <a:tileRect/>
          </a:gradFill>
        </p:spPr>
        <p:txBody>
          <a:bodyPr wrap="square" lIns="252000" tIns="792000" rIns="180000" bIns="180000" anchor="t">
            <a:noAutofit/>
          </a:bodyPr>
          <a:lstStyle>
            <a:lvl1pPr>
              <a:lnSpc>
                <a:spcPct val="100000"/>
              </a:lnSpc>
              <a:spcBef>
                <a:spcPts val="0"/>
              </a:spcBef>
              <a:spcAft>
                <a:spcPts val="900"/>
              </a:spcAft>
              <a:defRPr sz="1800">
                <a:solidFill>
                  <a:schemeClr val="bg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9" name="Description 3">
            <a:extLst>
              <a:ext uri="{FF2B5EF4-FFF2-40B4-BE49-F238E27FC236}">
                <a16:creationId xmlns:a16="http://schemas.microsoft.com/office/drawing/2014/main" id="{ECCADF44-85E3-FA62-A733-184708DD9C64}"/>
              </a:ext>
            </a:extLst>
          </p:cNvPr>
          <p:cNvSpPr>
            <a:spLocks noGrp="1"/>
          </p:cNvSpPr>
          <p:nvPr>
            <p:ph type="body" sz="quarter" idx="59" hasCustomPrompt="1"/>
          </p:nvPr>
        </p:nvSpPr>
        <p:spPr>
          <a:xfrm>
            <a:off x="8139875" y="4389875"/>
            <a:ext cx="3153600" cy="1569600"/>
          </a:xfrm>
          <a:prstGeom prst="roundRect">
            <a:avLst>
              <a:gd name="adj" fmla="val 3859"/>
            </a:avLst>
          </a:prstGeom>
          <a:gradFill flip="none" rotWithShape="1">
            <a:gsLst>
              <a:gs pos="699">
                <a:srgbClr val="5346D4"/>
              </a:gs>
              <a:gs pos="46000">
                <a:srgbClr val="4A63E5"/>
              </a:gs>
              <a:gs pos="100000">
                <a:schemeClr val="accent4"/>
              </a:gs>
            </a:gsLst>
            <a:lin ang="0" scaled="1"/>
            <a:tileRect/>
          </a:gradFill>
        </p:spPr>
        <p:txBody>
          <a:bodyPr lIns="252000" tIns="180000" rIns="180000" bIns="180000" anchor="ctr"/>
          <a:lstStyle>
            <a:lvl1pPr>
              <a:defRPr sz="1600" b="0">
                <a:solidFill>
                  <a:schemeClr val="bg1"/>
                </a:solidFill>
                <a:latin typeface="+mn-lt"/>
              </a:defRPr>
            </a:lvl1pPr>
            <a:lvl2pPr marL="180000" indent="-180000">
              <a:buClrTx/>
              <a:buFont typeface="HCLTech Roobert Light" panose="020B0604020202020204" pitchFamily="34" charset="0"/>
              <a:buChar char="•"/>
              <a:defRPr sz="1600">
                <a:solidFill>
                  <a:schemeClr val="bg1"/>
                </a:solidFill>
              </a:defRPr>
            </a:lvl2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1918374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w/t Subtitle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US"/>
              <a:t>Click to edit Master title style</a:t>
            </a:r>
          </a:p>
        </p:txBody>
      </p:sp>
      <p:sp>
        <p:nvSpPr>
          <p:cNvPr id="5" name="Subtitle">
            <a:extLst>
              <a:ext uri="{FF2B5EF4-FFF2-40B4-BE49-F238E27FC236}">
                <a16:creationId xmlns:a16="http://schemas.microsoft.com/office/drawing/2014/main" id="{26D174AA-83A7-9F84-E4CE-CB8AA71B249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5" y="2575557"/>
            <a:ext cx="4962525" cy="3383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6325763" y="2575557"/>
            <a:ext cx="4964400" cy="3383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ubtitle">
            <a:extLst>
              <a:ext uri="{FF2B5EF4-FFF2-40B4-BE49-F238E27FC236}">
                <a16:creationId xmlns:a16="http://schemas.microsoft.com/office/drawing/2014/main" id="{C3FC2A0B-E997-AA12-EC19-66088E11A684}"/>
              </a:ext>
            </a:extLst>
          </p:cNvPr>
          <p:cNvSpPr>
            <a:spLocks noGrp="1"/>
          </p:cNvSpPr>
          <p:nvPr>
            <p:ph type="body" sz="quarter" idx="18" hasCustomPrompt="1"/>
          </p:nvPr>
        </p:nvSpPr>
        <p:spPr>
          <a:xfrm>
            <a:off x="900001" y="2116800"/>
            <a:ext cx="4961050"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8" name="Subtitle">
            <a:extLst>
              <a:ext uri="{FF2B5EF4-FFF2-40B4-BE49-F238E27FC236}">
                <a16:creationId xmlns:a16="http://schemas.microsoft.com/office/drawing/2014/main" id="{CE21ED9E-69E3-C977-2642-F1F5ACDE32C6}"/>
              </a:ext>
            </a:extLst>
          </p:cNvPr>
          <p:cNvSpPr>
            <a:spLocks noGrp="1"/>
          </p:cNvSpPr>
          <p:nvPr>
            <p:ph type="body" sz="quarter" idx="19" hasCustomPrompt="1"/>
          </p:nvPr>
        </p:nvSpPr>
        <p:spPr>
          <a:xfrm>
            <a:off x="6329113" y="2116800"/>
            <a:ext cx="4961050"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Tree>
    <p:extLst>
      <p:ext uri="{BB962C8B-B14F-4D97-AF65-F5344CB8AC3E}">
        <p14:creationId xmlns:p14="http://schemas.microsoft.com/office/powerpoint/2010/main" val="104770047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nfographics – Icons (3), Statement">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81B1BBC9-AB5F-2110-34E0-50C4D49F97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6113" b="9244"/>
          <a:stretch/>
        </p:blipFill>
        <p:spPr>
          <a:xfrm>
            <a:off x="180003" y="180003"/>
            <a:ext cx="8862295" cy="6066810"/>
          </a:xfrm>
          <a:custGeom>
            <a:avLst/>
            <a:gdLst>
              <a:gd name="connsiteX0" fmla="*/ 57689 w 8862295"/>
              <a:gd name="connsiteY0" fmla="*/ 0 h 6066810"/>
              <a:gd name="connsiteX1" fmla="*/ 8804605 w 8862295"/>
              <a:gd name="connsiteY1" fmla="*/ 0 h 6066810"/>
              <a:gd name="connsiteX2" fmla="*/ 8827057 w 8862295"/>
              <a:gd name="connsiteY2" fmla="*/ 4533 h 6066810"/>
              <a:gd name="connsiteX3" fmla="*/ 8862295 w 8862295"/>
              <a:gd name="connsiteY3" fmla="*/ 57694 h 6066810"/>
              <a:gd name="connsiteX4" fmla="*/ 8862295 w 8862295"/>
              <a:gd name="connsiteY4" fmla="*/ 6009115 h 6066810"/>
              <a:gd name="connsiteX5" fmla="*/ 8804600 w 8862295"/>
              <a:gd name="connsiteY5" fmla="*/ 6066810 h 6066810"/>
              <a:gd name="connsiteX6" fmla="*/ 57694 w 8862295"/>
              <a:gd name="connsiteY6" fmla="*/ 6066810 h 6066810"/>
              <a:gd name="connsiteX7" fmla="*/ 16898 w 8862295"/>
              <a:gd name="connsiteY7" fmla="*/ 6049912 h 6066810"/>
              <a:gd name="connsiteX8" fmla="*/ 0 w 8862295"/>
              <a:gd name="connsiteY8" fmla="*/ 6009118 h 6066810"/>
              <a:gd name="connsiteX9" fmla="*/ 0 w 8862295"/>
              <a:gd name="connsiteY9" fmla="*/ 57692 h 6066810"/>
              <a:gd name="connsiteX10" fmla="*/ 16898 w 8862295"/>
              <a:gd name="connsiteY10" fmla="*/ 16898 h 6066810"/>
              <a:gd name="connsiteX11" fmla="*/ 35237 w 8862295"/>
              <a:gd name="connsiteY11" fmla="*/ 4533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62295" h="6066810">
                <a:moveTo>
                  <a:pt x="57689" y="0"/>
                </a:moveTo>
                <a:lnTo>
                  <a:pt x="8804605" y="0"/>
                </a:lnTo>
                <a:lnTo>
                  <a:pt x="8827057" y="4533"/>
                </a:lnTo>
                <a:cubicBezTo>
                  <a:pt x="8847765" y="13292"/>
                  <a:pt x="8862295" y="33796"/>
                  <a:pt x="8862295" y="57694"/>
                </a:cubicBezTo>
                <a:lnTo>
                  <a:pt x="8862295" y="6009115"/>
                </a:lnTo>
                <a:cubicBezTo>
                  <a:pt x="8862295" y="6040979"/>
                  <a:pt x="8836464" y="6066810"/>
                  <a:pt x="8804600" y="6066810"/>
                </a:cubicBezTo>
                <a:lnTo>
                  <a:pt x="57694" y="6066810"/>
                </a:lnTo>
                <a:cubicBezTo>
                  <a:pt x="41762" y="6066810"/>
                  <a:pt x="27338" y="6060352"/>
                  <a:pt x="16898" y="6049912"/>
                </a:cubicBezTo>
                <a:lnTo>
                  <a:pt x="0" y="6009118"/>
                </a:lnTo>
                <a:lnTo>
                  <a:pt x="0" y="57692"/>
                </a:lnTo>
                <a:lnTo>
                  <a:pt x="16898" y="16898"/>
                </a:lnTo>
                <a:cubicBezTo>
                  <a:pt x="22118" y="11677"/>
                  <a:pt x="28334" y="7453"/>
                  <a:pt x="35237" y="4533"/>
                </a:cubicBezTo>
                <a:close/>
              </a:path>
            </a:pathLst>
          </a:custGeom>
        </p:spPr>
      </p:pic>
      <p:sp>
        <p:nvSpPr>
          <p:cNvPr id="3" name="Slide Number Placeholder">
            <a:extLst>
              <a:ext uri="{FF2B5EF4-FFF2-40B4-BE49-F238E27FC236}">
                <a16:creationId xmlns:a16="http://schemas.microsoft.com/office/drawing/2014/main" id="{945255D2-362B-A2E6-B048-90DE30CBF726}"/>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69D897B6-BFB9-86FD-3310-E114B56380DA}"/>
              </a:ext>
            </a:extLst>
          </p:cNvPr>
          <p:cNvSpPr>
            <a:spLocks noGrp="1"/>
          </p:cNvSpPr>
          <p:nvPr>
            <p:ph type="ftr" sz="quarter" idx="72"/>
          </p:nvPr>
        </p:nvSpPr>
        <p:spPr/>
        <p:txBody>
          <a:bodyPr/>
          <a:lstStyle/>
          <a:p>
            <a:r>
              <a:rPr lang="en-GB"/>
              <a:t>Copyright © 2023 HCL Technologies | Confidential</a:t>
            </a:r>
            <a:endParaRPr lang="en-GB" dirty="0"/>
          </a:p>
        </p:txBody>
      </p:sp>
      <p:sp>
        <p:nvSpPr>
          <p:cNvPr id="16" name="Title 1">
            <a:extLst>
              <a:ext uri="{FF2B5EF4-FFF2-40B4-BE49-F238E27FC236}">
                <a16:creationId xmlns:a16="http://schemas.microsoft.com/office/drawing/2014/main" id="{8C12A048-7136-1831-CDFB-11E6953E61A4}"/>
              </a:ext>
            </a:extLst>
          </p:cNvPr>
          <p:cNvSpPr>
            <a:spLocks noGrp="1"/>
          </p:cNvSpPr>
          <p:nvPr>
            <p:ph type="title" hasCustomPrompt="1"/>
          </p:nvPr>
        </p:nvSpPr>
        <p:spPr>
          <a:xfrm>
            <a:off x="864001" y="860400"/>
            <a:ext cx="5277995" cy="1661993"/>
          </a:xfrm>
        </p:spPr>
        <p:txBody>
          <a:bodyPr/>
          <a:lstStyle>
            <a:lvl1pPr>
              <a:defRPr sz="4000">
                <a:solidFill>
                  <a:schemeClr val="bg1"/>
                </a:solidFill>
              </a:defRPr>
            </a:lvl1pPr>
          </a:lstStyle>
          <a:p>
            <a:r>
              <a:rPr lang="en-US" dirty="0"/>
              <a:t>Click to edit </a:t>
            </a:r>
            <a:br>
              <a:rPr lang="en-US" dirty="0"/>
            </a:br>
            <a:r>
              <a:rPr lang="en-US" dirty="0"/>
              <a:t>Master title style maximum three lines</a:t>
            </a:r>
          </a:p>
        </p:txBody>
      </p:sp>
      <p:sp>
        <p:nvSpPr>
          <p:cNvPr id="17" name="Subtitle">
            <a:extLst>
              <a:ext uri="{FF2B5EF4-FFF2-40B4-BE49-F238E27FC236}">
                <a16:creationId xmlns:a16="http://schemas.microsoft.com/office/drawing/2014/main" id="{73A910D3-2982-7B59-B462-3739111370F3}"/>
              </a:ext>
            </a:extLst>
          </p:cNvPr>
          <p:cNvSpPr>
            <a:spLocks noGrp="1"/>
          </p:cNvSpPr>
          <p:nvPr>
            <p:ph type="body" sz="quarter" idx="40" hasCustomPrompt="1"/>
          </p:nvPr>
        </p:nvSpPr>
        <p:spPr>
          <a:xfrm>
            <a:off x="878399" y="2282400"/>
            <a:ext cx="5267551"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18" name="Text Placeholder 1">
            <a:extLst>
              <a:ext uri="{FF2B5EF4-FFF2-40B4-BE49-F238E27FC236}">
                <a16:creationId xmlns:a16="http://schemas.microsoft.com/office/drawing/2014/main" id="{83C4B295-5B3D-D6EA-08F7-4835ED660C00}"/>
              </a:ext>
            </a:extLst>
          </p:cNvPr>
          <p:cNvSpPr>
            <a:spLocks noGrp="1"/>
          </p:cNvSpPr>
          <p:nvPr>
            <p:ph type="body" sz="quarter" idx="21" hasCustomPrompt="1"/>
          </p:nvPr>
        </p:nvSpPr>
        <p:spPr>
          <a:xfrm>
            <a:off x="898524" y="4069365"/>
            <a:ext cx="5197476" cy="1713600"/>
          </a:xfrm>
        </p:spPr>
        <p:txBody>
          <a:bodyPr anchor="b"/>
          <a:lstStyle>
            <a:lvl1pPr>
              <a:defRPr sz="1800">
                <a:solidFill>
                  <a:schemeClr val="bg1"/>
                </a:solidFill>
                <a:latin typeface="+mj-lt"/>
              </a:defRPr>
            </a:lvl1pPr>
            <a:lvl2pPr marL="0" indent="0">
              <a:buClr>
                <a:schemeClr val="bg1"/>
              </a:buClr>
              <a:buFontTx/>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 name="Picture Placeholder">
            <a:extLst>
              <a:ext uri="{FF2B5EF4-FFF2-40B4-BE49-F238E27FC236}">
                <a16:creationId xmlns:a16="http://schemas.microsoft.com/office/drawing/2014/main" id="{0617DE77-0F44-5015-3BA0-8AE1272235E1}"/>
              </a:ext>
            </a:extLst>
          </p:cNvPr>
          <p:cNvSpPr>
            <a:spLocks noGrp="1"/>
          </p:cNvSpPr>
          <p:nvPr>
            <p:ph type="pic" sz="quarter" idx="71" hasCustomPrompt="1"/>
          </p:nvPr>
        </p:nvSpPr>
        <p:spPr>
          <a:xfrm>
            <a:off x="6765925" y="180001"/>
            <a:ext cx="2276373" cy="6066811"/>
          </a:xfrm>
          <a:prstGeom prst="roundRect">
            <a:avLst>
              <a:gd name="adj" fmla="val 268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2" name="Key point 1">
            <a:extLst>
              <a:ext uri="{FF2B5EF4-FFF2-40B4-BE49-F238E27FC236}">
                <a16:creationId xmlns:a16="http://schemas.microsoft.com/office/drawing/2014/main" id="{BE06EFB4-52C1-E98F-1B32-EB22E3CD9331}"/>
              </a:ext>
            </a:extLst>
          </p:cNvPr>
          <p:cNvSpPr>
            <a:spLocks noGrp="1"/>
          </p:cNvSpPr>
          <p:nvPr>
            <p:ph type="body" sz="quarter" idx="55" hasCustomPrompt="1"/>
          </p:nvPr>
        </p:nvSpPr>
        <p:spPr>
          <a:xfrm>
            <a:off x="9222297" y="180002"/>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2" name="Key point 2">
            <a:extLst>
              <a:ext uri="{FF2B5EF4-FFF2-40B4-BE49-F238E27FC236}">
                <a16:creationId xmlns:a16="http://schemas.microsoft.com/office/drawing/2014/main" id="{A0E36033-6FF0-E11A-53BF-493153A83759}"/>
              </a:ext>
            </a:extLst>
          </p:cNvPr>
          <p:cNvSpPr>
            <a:spLocks noGrp="1"/>
          </p:cNvSpPr>
          <p:nvPr>
            <p:ph type="body" sz="quarter" idx="56" hasCustomPrompt="1"/>
          </p:nvPr>
        </p:nvSpPr>
        <p:spPr>
          <a:xfrm>
            <a:off x="9222297" y="2263008"/>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3" name="Key point 3">
            <a:extLst>
              <a:ext uri="{FF2B5EF4-FFF2-40B4-BE49-F238E27FC236}">
                <a16:creationId xmlns:a16="http://schemas.microsoft.com/office/drawing/2014/main" id="{91636C61-C91D-1EEE-D538-76C8E0E32605}"/>
              </a:ext>
            </a:extLst>
          </p:cNvPr>
          <p:cNvSpPr>
            <a:spLocks noGrp="1"/>
          </p:cNvSpPr>
          <p:nvPr>
            <p:ph type="body" sz="quarter" idx="57" hasCustomPrompt="1"/>
          </p:nvPr>
        </p:nvSpPr>
        <p:spPr>
          <a:xfrm>
            <a:off x="9222297" y="4346013"/>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Tree>
    <p:extLst>
      <p:ext uri="{BB962C8B-B14F-4D97-AF65-F5344CB8AC3E}">
        <p14:creationId xmlns:p14="http://schemas.microsoft.com/office/powerpoint/2010/main" val="257412812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nfographics – Icons (3), Boxes, Gradient">
    <p:bg>
      <p:bgRef idx="1001">
        <a:schemeClr val="bg1"/>
      </p:bgRef>
    </p:bg>
    <p:spTree>
      <p:nvGrpSpPr>
        <p:cNvPr id="1" name=""/>
        <p:cNvGrpSpPr/>
        <p:nvPr/>
      </p:nvGrpSpPr>
      <p:grpSpPr>
        <a:xfrm>
          <a:off x="0" y="0"/>
          <a:ext cx="0" cy="0"/>
          <a:chOff x="0" y="0"/>
          <a:chExt cx="0" cy="0"/>
        </a:xfrm>
      </p:grpSpPr>
      <p:pic>
        <p:nvPicPr>
          <p:cNvPr id="5" name="Gradient (Dark)">
            <a:extLst>
              <a:ext uri="{FF2B5EF4-FFF2-40B4-BE49-F238E27FC236}">
                <a16:creationId xmlns:a16="http://schemas.microsoft.com/office/drawing/2014/main" id="{06407777-28C9-B589-5617-F324CA0813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1" r="790" b="3056"/>
          <a:stretch/>
        </p:blipFill>
        <p:spPr>
          <a:xfrm>
            <a:off x="3" y="4"/>
            <a:ext cx="12191997" cy="3872371"/>
          </a:xfrm>
          <a:custGeom>
            <a:avLst/>
            <a:gdLst>
              <a:gd name="connsiteX0" fmla="*/ 0 w 12191997"/>
              <a:gd name="connsiteY0" fmla="*/ 0 h 3872371"/>
              <a:gd name="connsiteX1" fmla="*/ 12191997 w 12191997"/>
              <a:gd name="connsiteY1" fmla="*/ 0 h 3872371"/>
              <a:gd name="connsiteX2" fmla="*/ 12191997 w 12191997"/>
              <a:gd name="connsiteY2" fmla="*/ 3872371 h 3872371"/>
              <a:gd name="connsiteX3" fmla="*/ 11659982 w 12191997"/>
              <a:gd name="connsiteY3" fmla="*/ 3872371 h 3872371"/>
              <a:gd name="connsiteX4" fmla="*/ 11659982 w 12191997"/>
              <a:gd name="connsiteY4" fmla="*/ 3094521 h 3872371"/>
              <a:gd name="connsiteX5" fmla="*/ 11598767 w 12191997"/>
              <a:gd name="connsiteY5" fmla="*/ 3033306 h 3872371"/>
              <a:gd name="connsiteX6" fmla="*/ 601213 w 12191997"/>
              <a:gd name="connsiteY6" fmla="*/ 3033306 h 3872371"/>
              <a:gd name="connsiteX7" fmla="*/ 539998 w 12191997"/>
              <a:gd name="connsiteY7" fmla="*/ 3094521 h 3872371"/>
              <a:gd name="connsiteX8" fmla="*/ 539998 w 12191997"/>
              <a:gd name="connsiteY8" fmla="*/ 3872371 h 3872371"/>
              <a:gd name="connsiteX9" fmla="*/ 0 w 12191997"/>
              <a:gd name="connsiteY9" fmla="*/ 3872371 h 387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7" h="3872371">
                <a:moveTo>
                  <a:pt x="0" y="0"/>
                </a:moveTo>
                <a:lnTo>
                  <a:pt x="12191997" y="0"/>
                </a:lnTo>
                <a:lnTo>
                  <a:pt x="12191997" y="3872371"/>
                </a:lnTo>
                <a:lnTo>
                  <a:pt x="11659982" y="3872371"/>
                </a:lnTo>
                <a:lnTo>
                  <a:pt x="11659982" y="3094521"/>
                </a:lnTo>
                <a:cubicBezTo>
                  <a:pt x="11659982" y="3060713"/>
                  <a:pt x="11632575" y="3033306"/>
                  <a:pt x="11598767" y="3033306"/>
                </a:cubicBezTo>
                <a:lnTo>
                  <a:pt x="601213" y="3033306"/>
                </a:lnTo>
                <a:cubicBezTo>
                  <a:pt x="567405" y="3033306"/>
                  <a:pt x="539998" y="3060713"/>
                  <a:pt x="539998" y="3094521"/>
                </a:cubicBezTo>
                <a:lnTo>
                  <a:pt x="539998" y="3872371"/>
                </a:lnTo>
                <a:lnTo>
                  <a:pt x="0" y="3872371"/>
                </a:ln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74DA716-3B9E-1B01-D889-93F51E2E34FD}"/>
              </a:ext>
            </a:extLst>
          </p:cNvPr>
          <p:cNvSpPr>
            <a:spLocks noGrp="1"/>
          </p:cNvSpPr>
          <p:nvPr>
            <p:ph type="ftr" sz="quarter" idx="23"/>
          </p:nvPr>
        </p:nvSpPr>
        <p:spPr/>
        <p:txBody>
          <a:bodyPr/>
          <a:lstStyle/>
          <a:p>
            <a:r>
              <a:rPr lang="en-GB"/>
              <a:t>Copyright © 2023 HCL Technologies | Confidential</a:t>
            </a:r>
            <a:endParaRPr lang="en-GB" dirty="0"/>
          </a:p>
        </p:txBody>
      </p:sp>
      <p:sp>
        <p:nvSpPr>
          <p:cNvPr id="14" name="Title 1">
            <a:extLst>
              <a:ext uri="{FF2B5EF4-FFF2-40B4-BE49-F238E27FC236}">
                <a16:creationId xmlns:a16="http://schemas.microsoft.com/office/drawing/2014/main" id="{9606EFE8-149A-A52F-3F5A-63F9CC241DC8}"/>
              </a:ext>
            </a:extLst>
          </p:cNvPr>
          <p:cNvSpPr>
            <a:spLocks noGrp="1"/>
          </p:cNvSpPr>
          <p:nvPr>
            <p:ph type="title" hasCustomPrompt="1"/>
          </p:nvPr>
        </p:nvSpPr>
        <p:spPr>
          <a:xfrm>
            <a:off x="1080001" y="860400"/>
            <a:ext cx="4781050"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5" name="Text Placeholder">
            <a:extLst>
              <a:ext uri="{FF2B5EF4-FFF2-40B4-BE49-F238E27FC236}">
                <a16:creationId xmlns:a16="http://schemas.microsoft.com/office/drawing/2014/main" id="{8FD39CA8-DBEE-5C5A-F014-9A83E03A0602}"/>
              </a:ext>
            </a:extLst>
          </p:cNvPr>
          <p:cNvSpPr>
            <a:spLocks noGrp="1"/>
          </p:cNvSpPr>
          <p:nvPr>
            <p:ph type="body" sz="quarter" idx="16"/>
          </p:nvPr>
        </p:nvSpPr>
        <p:spPr>
          <a:xfrm>
            <a:off x="6765925" y="914797"/>
            <a:ext cx="4527550" cy="1706712"/>
          </a:xfrm>
        </p:spPr>
        <p:txBody>
          <a:bodyPr anchor="t"/>
          <a:lstStyle>
            <a:lvl1pPr>
              <a:defRPr>
                <a:solidFill>
                  <a:schemeClr val="bg1"/>
                </a:solidFill>
              </a:defRPr>
            </a:lvl1pPr>
            <a:lvl2pPr>
              <a:buClr>
                <a:schemeClr val="bg1"/>
              </a:buClr>
              <a:defRPr>
                <a:solidFill>
                  <a:schemeClr val="bg1"/>
                </a:solidFill>
              </a:defRPr>
            </a:lvl2pPr>
            <a:lvl3pPr>
              <a:buClrTx/>
              <a:defRPr>
                <a:solidFill>
                  <a:schemeClr val="bg1"/>
                </a:solidFill>
              </a:defRPr>
            </a:lvl3pPr>
            <a:lvl4pPr>
              <a:buClrTx/>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Key point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4" y="3223960"/>
            <a:ext cx="3461805" cy="2735516"/>
          </a:xfrm>
          <a:prstGeom prst="roundRect">
            <a:avLst>
              <a:gd name="adj" fmla="val 2173"/>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29" name="Key point 2">
            <a:extLst>
              <a:ext uri="{FF2B5EF4-FFF2-40B4-BE49-F238E27FC236}">
                <a16:creationId xmlns:a16="http://schemas.microsoft.com/office/drawing/2014/main" id="{67D86C4E-7DD0-7815-BFA6-502FC7B8C72E}"/>
              </a:ext>
            </a:extLst>
          </p:cNvPr>
          <p:cNvSpPr>
            <a:spLocks noGrp="1"/>
          </p:cNvSpPr>
          <p:nvPr>
            <p:ph type="body" sz="quarter" idx="20" hasCustomPrompt="1"/>
          </p:nvPr>
        </p:nvSpPr>
        <p:spPr>
          <a:xfrm>
            <a:off x="4364400" y="3223960"/>
            <a:ext cx="3463200" cy="2735516"/>
          </a:xfrm>
          <a:prstGeom prst="roundRect">
            <a:avLst>
              <a:gd name="adj" fmla="val 2098"/>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0" name="Key point 3">
            <a:extLst>
              <a:ext uri="{FF2B5EF4-FFF2-40B4-BE49-F238E27FC236}">
                <a16:creationId xmlns:a16="http://schemas.microsoft.com/office/drawing/2014/main" id="{4824140E-339C-93CD-90B9-E804BC6E116A}"/>
              </a:ext>
            </a:extLst>
          </p:cNvPr>
          <p:cNvSpPr>
            <a:spLocks noGrp="1"/>
          </p:cNvSpPr>
          <p:nvPr>
            <p:ph type="body" sz="quarter" idx="21" hasCustomPrompt="1"/>
          </p:nvPr>
        </p:nvSpPr>
        <p:spPr>
          <a:xfrm>
            <a:off x="8009472" y="3223960"/>
            <a:ext cx="3463200" cy="2735516"/>
          </a:xfrm>
          <a:prstGeom prst="roundRect">
            <a:avLst>
              <a:gd name="adj" fmla="val 2098"/>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093144707"/>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nfographics – Icons (4), Boxes, Gradient">
    <p:bg>
      <p:bgRef idx="1001">
        <a:schemeClr val="bg1"/>
      </p:bgRef>
    </p:bg>
    <p:spTree>
      <p:nvGrpSpPr>
        <p:cNvPr id="1" name=""/>
        <p:cNvGrpSpPr/>
        <p:nvPr/>
      </p:nvGrpSpPr>
      <p:grpSpPr>
        <a:xfrm>
          <a:off x="0" y="0"/>
          <a:ext cx="0" cy="0"/>
          <a:chOff x="0" y="0"/>
          <a:chExt cx="0" cy="0"/>
        </a:xfrm>
      </p:grpSpPr>
      <p:pic>
        <p:nvPicPr>
          <p:cNvPr id="3" name="Gradient (Dark)">
            <a:extLst>
              <a:ext uri="{FF2B5EF4-FFF2-40B4-BE49-F238E27FC236}">
                <a16:creationId xmlns:a16="http://schemas.microsoft.com/office/drawing/2014/main" id="{88524BE3-489E-2108-5993-4E7C4592D0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1" r="790" b="3056"/>
          <a:stretch/>
        </p:blipFill>
        <p:spPr>
          <a:xfrm>
            <a:off x="3" y="4"/>
            <a:ext cx="12191997" cy="3872371"/>
          </a:xfrm>
          <a:custGeom>
            <a:avLst/>
            <a:gdLst>
              <a:gd name="connsiteX0" fmla="*/ 0 w 12191997"/>
              <a:gd name="connsiteY0" fmla="*/ 0 h 3872371"/>
              <a:gd name="connsiteX1" fmla="*/ 12191997 w 12191997"/>
              <a:gd name="connsiteY1" fmla="*/ 0 h 3872371"/>
              <a:gd name="connsiteX2" fmla="*/ 12191997 w 12191997"/>
              <a:gd name="connsiteY2" fmla="*/ 3872371 h 3872371"/>
              <a:gd name="connsiteX3" fmla="*/ 11659982 w 12191997"/>
              <a:gd name="connsiteY3" fmla="*/ 3872371 h 3872371"/>
              <a:gd name="connsiteX4" fmla="*/ 11659982 w 12191997"/>
              <a:gd name="connsiteY4" fmla="*/ 3094521 h 3872371"/>
              <a:gd name="connsiteX5" fmla="*/ 11598767 w 12191997"/>
              <a:gd name="connsiteY5" fmla="*/ 3033306 h 3872371"/>
              <a:gd name="connsiteX6" fmla="*/ 601213 w 12191997"/>
              <a:gd name="connsiteY6" fmla="*/ 3033306 h 3872371"/>
              <a:gd name="connsiteX7" fmla="*/ 539998 w 12191997"/>
              <a:gd name="connsiteY7" fmla="*/ 3094521 h 3872371"/>
              <a:gd name="connsiteX8" fmla="*/ 539998 w 12191997"/>
              <a:gd name="connsiteY8" fmla="*/ 3872371 h 3872371"/>
              <a:gd name="connsiteX9" fmla="*/ 0 w 12191997"/>
              <a:gd name="connsiteY9" fmla="*/ 3872371 h 387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7" h="3872371">
                <a:moveTo>
                  <a:pt x="0" y="0"/>
                </a:moveTo>
                <a:lnTo>
                  <a:pt x="12191997" y="0"/>
                </a:lnTo>
                <a:lnTo>
                  <a:pt x="12191997" y="3872371"/>
                </a:lnTo>
                <a:lnTo>
                  <a:pt x="11659982" y="3872371"/>
                </a:lnTo>
                <a:lnTo>
                  <a:pt x="11659982" y="3094521"/>
                </a:lnTo>
                <a:cubicBezTo>
                  <a:pt x="11659982" y="3060713"/>
                  <a:pt x="11632575" y="3033306"/>
                  <a:pt x="11598767" y="3033306"/>
                </a:cubicBezTo>
                <a:lnTo>
                  <a:pt x="601213" y="3033306"/>
                </a:lnTo>
                <a:cubicBezTo>
                  <a:pt x="567405" y="3033306"/>
                  <a:pt x="539998" y="3060713"/>
                  <a:pt x="539998" y="3094521"/>
                </a:cubicBezTo>
                <a:lnTo>
                  <a:pt x="539998" y="3872371"/>
                </a:lnTo>
                <a:lnTo>
                  <a:pt x="0" y="3872371"/>
                </a:ln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74DA716-3B9E-1B01-D889-93F51E2E34FD}"/>
              </a:ext>
            </a:extLst>
          </p:cNvPr>
          <p:cNvSpPr>
            <a:spLocks noGrp="1"/>
          </p:cNvSpPr>
          <p:nvPr>
            <p:ph type="ftr" sz="quarter" idx="23"/>
          </p:nvPr>
        </p:nvSpPr>
        <p:spPr/>
        <p:txBody>
          <a:bodyPr/>
          <a:lstStyle/>
          <a:p>
            <a:r>
              <a:rPr lang="en-GB"/>
              <a:t>Copyright © 2023 HCL Technologies | Confidential</a:t>
            </a:r>
            <a:endParaRPr lang="en-GB" dirty="0"/>
          </a:p>
        </p:txBody>
      </p:sp>
      <p:sp>
        <p:nvSpPr>
          <p:cNvPr id="14" name="Title 1">
            <a:extLst>
              <a:ext uri="{FF2B5EF4-FFF2-40B4-BE49-F238E27FC236}">
                <a16:creationId xmlns:a16="http://schemas.microsoft.com/office/drawing/2014/main" id="{9606EFE8-149A-A52F-3F5A-63F9CC241DC8}"/>
              </a:ext>
            </a:extLst>
          </p:cNvPr>
          <p:cNvSpPr>
            <a:spLocks noGrp="1"/>
          </p:cNvSpPr>
          <p:nvPr>
            <p:ph type="title" hasCustomPrompt="1"/>
          </p:nvPr>
        </p:nvSpPr>
        <p:spPr>
          <a:xfrm>
            <a:off x="1080001" y="860400"/>
            <a:ext cx="4781050"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5" name="Text Placeholder">
            <a:extLst>
              <a:ext uri="{FF2B5EF4-FFF2-40B4-BE49-F238E27FC236}">
                <a16:creationId xmlns:a16="http://schemas.microsoft.com/office/drawing/2014/main" id="{8FD39CA8-DBEE-5C5A-F014-9A83E03A0602}"/>
              </a:ext>
            </a:extLst>
          </p:cNvPr>
          <p:cNvSpPr>
            <a:spLocks noGrp="1"/>
          </p:cNvSpPr>
          <p:nvPr>
            <p:ph type="body" sz="quarter" idx="16"/>
          </p:nvPr>
        </p:nvSpPr>
        <p:spPr>
          <a:xfrm>
            <a:off x="6765925" y="914797"/>
            <a:ext cx="4527550" cy="1706712"/>
          </a:xfrm>
        </p:spPr>
        <p:txBody>
          <a:bodyPr anchor="t"/>
          <a:lstStyle>
            <a:lvl1pPr>
              <a:defRPr>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Key point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5" y="3223960"/>
            <a:ext cx="2548800" cy="2735516"/>
          </a:xfrm>
          <a:prstGeom prst="roundRect">
            <a:avLst>
              <a:gd name="adj" fmla="val 2382"/>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29" name="Key point 2">
            <a:extLst>
              <a:ext uri="{FF2B5EF4-FFF2-40B4-BE49-F238E27FC236}">
                <a16:creationId xmlns:a16="http://schemas.microsoft.com/office/drawing/2014/main" id="{67D86C4E-7DD0-7815-BFA6-502FC7B8C72E}"/>
              </a:ext>
            </a:extLst>
          </p:cNvPr>
          <p:cNvSpPr>
            <a:spLocks noGrp="1"/>
          </p:cNvSpPr>
          <p:nvPr>
            <p:ph type="body" sz="quarter" idx="20" hasCustomPrompt="1"/>
          </p:nvPr>
        </p:nvSpPr>
        <p:spPr>
          <a:xfrm>
            <a:off x="3455283"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0" name="Key point 3">
            <a:extLst>
              <a:ext uri="{FF2B5EF4-FFF2-40B4-BE49-F238E27FC236}">
                <a16:creationId xmlns:a16="http://schemas.microsoft.com/office/drawing/2014/main" id="{4824140E-339C-93CD-90B9-E804BC6E116A}"/>
              </a:ext>
            </a:extLst>
          </p:cNvPr>
          <p:cNvSpPr>
            <a:spLocks noGrp="1"/>
          </p:cNvSpPr>
          <p:nvPr>
            <p:ph type="body" sz="quarter" idx="21" hasCustomPrompt="1"/>
          </p:nvPr>
        </p:nvSpPr>
        <p:spPr>
          <a:xfrm>
            <a:off x="6189841"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1" name="Key point 4">
            <a:extLst>
              <a:ext uri="{FF2B5EF4-FFF2-40B4-BE49-F238E27FC236}">
                <a16:creationId xmlns:a16="http://schemas.microsoft.com/office/drawing/2014/main" id="{9E116F17-6358-1223-0D15-84BFA1A9427A}"/>
              </a:ext>
            </a:extLst>
          </p:cNvPr>
          <p:cNvSpPr>
            <a:spLocks noGrp="1"/>
          </p:cNvSpPr>
          <p:nvPr>
            <p:ph type="body" sz="quarter" idx="22" hasCustomPrompt="1"/>
          </p:nvPr>
        </p:nvSpPr>
        <p:spPr>
          <a:xfrm>
            <a:off x="8924400"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3347422940"/>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nfographics – 4 key points, data, icons">
    <p:bg>
      <p:bgPr>
        <a:solidFill>
          <a:schemeClr val="bg1"/>
        </a:solidFill>
        <a:effectLst/>
      </p:bgPr>
    </p:bg>
    <p:spTree>
      <p:nvGrpSpPr>
        <p:cNvPr id="1" name=""/>
        <p:cNvGrpSpPr/>
        <p:nvPr/>
      </p:nvGrpSpPr>
      <p:grpSpPr>
        <a:xfrm>
          <a:off x="0" y="0"/>
          <a:ext cx="0" cy="0"/>
          <a:chOff x="0" y="0"/>
          <a:chExt cx="0" cy="0"/>
        </a:xfrm>
      </p:grpSpPr>
      <p:pic>
        <p:nvPicPr>
          <p:cNvPr id="19" name="Gradient (Intense)">
            <a:extLst>
              <a:ext uri="{FF2B5EF4-FFF2-40B4-BE49-F238E27FC236}">
                <a16:creationId xmlns:a16="http://schemas.microsoft.com/office/drawing/2014/main" id="{B995E2C2-9E7B-A7D3-E214-773E8495F9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25238" r="2036" b="48216"/>
          <a:stretch/>
        </p:blipFill>
        <p:spPr>
          <a:xfrm>
            <a:off x="180001" y="4404914"/>
            <a:ext cx="11832000" cy="1841901"/>
          </a:xfrm>
          <a:custGeom>
            <a:avLst/>
            <a:gdLst>
              <a:gd name="connsiteX0" fmla="*/ 54447 w 11832000"/>
              <a:gd name="connsiteY0" fmla="*/ 0 h 1841901"/>
              <a:gd name="connsiteX1" fmla="*/ 11777553 w 11832000"/>
              <a:gd name="connsiteY1" fmla="*/ 0 h 1841901"/>
              <a:gd name="connsiteX2" fmla="*/ 11832000 w 11832000"/>
              <a:gd name="connsiteY2" fmla="*/ 54447 h 1841901"/>
              <a:gd name="connsiteX3" fmla="*/ 11832000 w 11832000"/>
              <a:gd name="connsiteY3" fmla="*/ 1787454 h 1841901"/>
              <a:gd name="connsiteX4" fmla="*/ 11777553 w 11832000"/>
              <a:gd name="connsiteY4" fmla="*/ 1841901 h 1841901"/>
              <a:gd name="connsiteX5" fmla="*/ 54447 w 11832000"/>
              <a:gd name="connsiteY5" fmla="*/ 1841901 h 1841901"/>
              <a:gd name="connsiteX6" fmla="*/ 0 w 11832000"/>
              <a:gd name="connsiteY6" fmla="*/ 1787454 h 1841901"/>
              <a:gd name="connsiteX7" fmla="*/ 0 w 11832000"/>
              <a:gd name="connsiteY7" fmla="*/ 54447 h 1841901"/>
              <a:gd name="connsiteX8" fmla="*/ 54447 w 11832000"/>
              <a:gd name="connsiteY8" fmla="*/ 0 h 18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1841901">
                <a:moveTo>
                  <a:pt x="54447" y="0"/>
                </a:moveTo>
                <a:lnTo>
                  <a:pt x="11777553" y="0"/>
                </a:lnTo>
                <a:cubicBezTo>
                  <a:pt x="11807623" y="0"/>
                  <a:pt x="11832000" y="24377"/>
                  <a:pt x="11832000" y="54447"/>
                </a:cubicBezTo>
                <a:lnTo>
                  <a:pt x="11832000" y="1787454"/>
                </a:lnTo>
                <a:cubicBezTo>
                  <a:pt x="11832000" y="1817524"/>
                  <a:pt x="11807623" y="1841901"/>
                  <a:pt x="11777553" y="1841901"/>
                </a:cubicBezTo>
                <a:lnTo>
                  <a:pt x="54447" y="1841901"/>
                </a:lnTo>
                <a:cubicBezTo>
                  <a:pt x="24377" y="1841901"/>
                  <a:pt x="0" y="1817524"/>
                  <a:pt x="0" y="1787454"/>
                </a:cubicBezTo>
                <a:lnTo>
                  <a:pt x="0" y="54447"/>
                </a:lnTo>
                <a:cubicBezTo>
                  <a:pt x="0" y="24377"/>
                  <a:pt x="24377" y="0"/>
                  <a:pt x="54447" y="0"/>
                </a:cubicBezTo>
                <a:close/>
              </a:path>
            </a:pathLst>
          </a:custGeom>
        </p:spPr>
      </p:pic>
      <p:sp>
        <p:nvSpPr>
          <p:cNvPr id="16" name="Rectangle: Rounded Corners">
            <a:extLst>
              <a:ext uri="{FF2B5EF4-FFF2-40B4-BE49-F238E27FC236}">
                <a16:creationId xmlns:a16="http://schemas.microsoft.com/office/drawing/2014/main" id="{43457ED5-B0E7-38D2-8CA3-8B124F10DB09}"/>
              </a:ext>
              <a:ext uri="{C183D7F6-B498-43B3-948B-1728B52AA6E4}">
                <adec:decorative xmlns:adec="http://schemas.microsoft.com/office/drawing/2017/decorative" val="1"/>
              </a:ext>
            </a:extLst>
          </p:cNvPr>
          <p:cNvSpPr/>
          <p:nvPr userDrawn="1"/>
        </p:nvSpPr>
        <p:spPr>
          <a:xfrm>
            <a:off x="180001" y="180001"/>
            <a:ext cx="11832000" cy="4044911"/>
          </a:xfrm>
          <a:prstGeom prst="roundRect">
            <a:avLst>
              <a:gd name="adj" fmla="val 140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17" name="Footer Placeholder">
            <a:extLst>
              <a:ext uri="{FF2B5EF4-FFF2-40B4-BE49-F238E27FC236}">
                <a16:creationId xmlns:a16="http://schemas.microsoft.com/office/drawing/2014/main" id="{335E2EDF-3B6E-97C0-51E5-9CF8A25C3390}"/>
              </a:ext>
            </a:extLst>
          </p:cNvPr>
          <p:cNvSpPr>
            <a:spLocks noGrp="1"/>
          </p:cNvSpPr>
          <p:nvPr>
            <p:ph type="ftr" sz="quarter" idx="25"/>
          </p:nvPr>
        </p:nvSpPr>
        <p:spPr/>
        <p:txBody>
          <a:bodyPr/>
          <a:lstStyle/>
          <a:p>
            <a:r>
              <a:rPr lang="en-GB"/>
              <a:t>Copyright © 2023 HCL Technologies | Confidential</a:t>
            </a:r>
            <a:endParaRPr lang="en-AU" dirty="0"/>
          </a:p>
        </p:txBody>
      </p:sp>
      <p:sp>
        <p:nvSpPr>
          <p:cNvPr id="14" name="Title 1">
            <a:extLst>
              <a:ext uri="{FF2B5EF4-FFF2-40B4-BE49-F238E27FC236}">
                <a16:creationId xmlns:a16="http://schemas.microsoft.com/office/drawing/2014/main" id="{A423076D-3429-6189-7AA8-55AE05BCD759}"/>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7" name="Text Placeholder 1">
            <a:extLst>
              <a:ext uri="{FF2B5EF4-FFF2-40B4-BE49-F238E27FC236}">
                <a16:creationId xmlns:a16="http://schemas.microsoft.com/office/drawing/2014/main" id="{F5478CCD-020C-E403-0E7D-285EE7A39E3E}"/>
              </a:ext>
            </a:extLst>
          </p:cNvPr>
          <p:cNvSpPr>
            <a:spLocks noGrp="1"/>
          </p:cNvSpPr>
          <p:nvPr>
            <p:ph type="body" sz="quarter" idx="17" hasCustomPrompt="1"/>
          </p:nvPr>
        </p:nvSpPr>
        <p:spPr>
          <a:xfrm>
            <a:off x="900000"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4" name="Data + Icon 1">
            <a:extLst>
              <a:ext uri="{FF2B5EF4-FFF2-40B4-BE49-F238E27FC236}">
                <a16:creationId xmlns:a16="http://schemas.microsoft.com/office/drawing/2014/main" id="{5A081DC4-7364-CA7D-4D83-F4DB9646494F}"/>
              </a:ext>
            </a:extLst>
          </p:cNvPr>
          <p:cNvSpPr>
            <a:spLocks noGrp="1"/>
          </p:cNvSpPr>
          <p:nvPr>
            <p:ph type="body" sz="quarter" idx="21" hasCustomPrompt="1"/>
          </p:nvPr>
        </p:nvSpPr>
        <p:spPr>
          <a:xfrm>
            <a:off x="9000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5" name="Data + Icon 2">
            <a:extLst>
              <a:ext uri="{FF2B5EF4-FFF2-40B4-BE49-F238E27FC236}">
                <a16:creationId xmlns:a16="http://schemas.microsoft.com/office/drawing/2014/main" id="{5C8292CF-6D38-C2E6-71C2-9A27535C11C3}"/>
              </a:ext>
            </a:extLst>
          </p:cNvPr>
          <p:cNvSpPr>
            <a:spLocks noGrp="1"/>
          </p:cNvSpPr>
          <p:nvPr>
            <p:ph type="body" sz="quarter" idx="22" hasCustomPrompt="1"/>
          </p:nvPr>
        </p:nvSpPr>
        <p:spPr>
          <a:xfrm>
            <a:off x="36168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6" name="Data + Icon 3">
            <a:extLst>
              <a:ext uri="{FF2B5EF4-FFF2-40B4-BE49-F238E27FC236}">
                <a16:creationId xmlns:a16="http://schemas.microsoft.com/office/drawing/2014/main" id="{EEC82757-2A82-A935-258D-AE47EB62B82A}"/>
              </a:ext>
            </a:extLst>
          </p:cNvPr>
          <p:cNvSpPr>
            <a:spLocks noGrp="1"/>
          </p:cNvSpPr>
          <p:nvPr>
            <p:ph type="body" sz="quarter" idx="23" hasCustomPrompt="1"/>
          </p:nvPr>
        </p:nvSpPr>
        <p:spPr>
          <a:xfrm>
            <a:off x="63336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7" name="Data + Icon 4">
            <a:extLst>
              <a:ext uri="{FF2B5EF4-FFF2-40B4-BE49-F238E27FC236}">
                <a16:creationId xmlns:a16="http://schemas.microsoft.com/office/drawing/2014/main" id="{D334C11B-A6D8-BB63-208D-0AB555DAAAE9}"/>
              </a:ext>
            </a:extLst>
          </p:cNvPr>
          <p:cNvSpPr>
            <a:spLocks noGrp="1"/>
          </p:cNvSpPr>
          <p:nvPr>
            <p:ph type="body" sz="quarter" idx="24" hasCustomPrompt="1"/>
          </p:nvPr>
        </p:nvSpPr>
        <p:spPr>
          <a:xfrm>
            <a:off x="90504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grpSp>
        <p:nvGrpSpPr>
          <p:cNvPr id="2" name="Lines">
            <a:extLst>
              <a:ext uri="{FF2B5EF4-FFF2-40B4-BE49-F238E27FC236}">
                <a16:creationId xmlns:a16="http://schemas.microsoft.com/office/drawing/2014/main" id="{F4103E9F-7240-0B5D-4E7D-A665ADB913D7}"/>
              </a:ext>
            </a:extLst>
          </p:cNvPr>
          <p:cNvGrpSpPr/>
          <p:nvPr userDrawn="1"/>
        </p:nvGrpSpPr>
        <p:grpSpPr>
          <a:xfrm>
            <a:off x="3381600" y="2242549"/>
            <a:ext cx="5433600" cy="3588448"/>
            <a:chOff x="3381600" y="2242549"/>
            <a:chExt cx="5433600" cy="3588448"/>
          </a:xfrm>
        </p:grpSpPr>
        <p:grpSp>
          <p:nvGrpSpPr>
            <p:cNvPr id="3" name="Lines row 2">
              <a:extLst>
                <a:ext uri="{FF2B5EF4-FFF2-40B4-BE49-F238E27FC236}">
                  <a16:creationId xmlns:a16="http://schemas.microsoft.com/office/drawing/2014/main" id="{CE57793B-3DCD-4FFF-A8C1-D52DED3A385C}"/>
                </a:ext>
              </a:extLst>
            </p:cNvPr>
            <p:cNvGrpSpPr/>
            <p:nvPr/>
          </p:nvGrpSpPr>
          <p:grpSpPr>
            <a:xfrm>
              <a:off x="3381600" y="4812194"/>
              <a:ext cx="5433600" cy="1018803"/>
              <a:chOff x="3381600" y="4812194"/>
              <a:chExt cx="5433600" cy="1018803"/>
            </a:xfrm>
          </p:grpSpPr>
          <p:cxnSp>
            <p:nvCxnSpPr>
              <p:cNvPr id="12" name="Straight Connector 11">
                <a:extLst>
                  <a:ext uri="{FF2B5EF4-FFF2-40B4-BE49-F238E27FC236}">
                    <a16:creationId xmlns:a16="http://schemas.microsoft.com/office/drawing/2014/main" id="{A90E7381-59CD-0773-A4E3-A66A6C3EF945}"/>
                  </a:ext>
                </a:extLst>
              </p:cNvPr>
              <p:cNvCxnSpPr>
                <a:cxnSpLocks/>
              </p:cNvCxnSpPr>
              <p:nvPr/>
            </p:nvCxnSpPr>
            <p:spPr>
              <a:xfrm>
                <a:off x="33816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560231-8202-B498-BB4B-59D2503E92B8}"/>
                  </a:ext>
                </a:extLst>
              </p:cNvPr>
              <p:cNvCxnSpPr>
                <a:cxnSpLocks/>
              </p:cNvCxnSpPr>
              <p:nvPr/>
            </p:nvCxnSpPr>
            <p:spPr>
              <a:xfrm>
                <a:off x="60984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76D0248-1019-CDBC-BA0D-98AA26B2585D}"/>
                  </a:ext>
                </a:extLst>
              </p:cNvPr>
              <p:cNvCxnSpPr>
                <a:cxnSpLocks/>
              </p:cNvCxnSpPr>
              <p:nvPr/>
            </p:nvCxnSpPr>
            <p:spPr>
              <a:xfrm>
                <a:off x="88152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grpSp>
        <p:grpSp>
          <p:nvGrpSpPr>
            <p:cNvPr id="5" name="Lines row 1">
              <a:extLst>
                <a:ext uri="{FF2B5EF4-FFF2-40B4-BE49-F238E27FC236}">
                  <a16:creationId xmlns:a16="http://schemas.microsoft.com/office/drawing/2014/main" id="{4C0C45EA-57C3-2879-75A8-D190763AFEB9}"/>
                </a:ext>
              </a:extLst>
            </p:cNvPr>
            <p:cNvGrpSpPr/>
            <p:nvPr/>
          </p:nvGrpSpPr>
          <p:grpSpPr>
            <a:xfrm>
              <a:off x="3381600" y="2242549"/>
              <a:ext cx="5433600" cy="1599134"/>
              <a:chOff x="3381600" y="2242549"/>
              <a:chExt cx="5433600" cy="1599134"/>
            </a:xfrm>
          </p:grpSpPr>
          <p:cxnSp>
            <p:nvCxnSpPr>
              <p:cNvPr id="6" name="Straight Connector 5">
                <a:extLst>
                  <a:ext uri="{FF2B5EF4-FFF2-40B4-BE49-F238E27FC236}">
                    <a16:creationId xmlns:a16="http://schemas.microsoft.com/office/drawing/2014/main" id="{7B013096-30DB-5DEF-090D-F687A5EFA8D1}"/>
                  </a:ext>
                </a:extLst>
              </p:cNvPr>
              <p:cNvCxnSpPr>
                <a:cxnSpLocks/>
              </p:cNvCxnSpPr>
              <p:nvPr/>
            </p:nvCxnSpPr>
            <p:spPr>
              <a:xfrm>
                <a:off x="33816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7E01B86-40F0-4137-348C-3F3A5AEC8AA6}"/>
                  </a:ext>
                </a:extLst>
              </p:cNvPr>
              <p:cNvCxnSpPr>
                <a:cxnSpLocks/>
              </p:cNvCxnSpPr>
              <p:nvPr/>
            </p:nvCxnSpPr>
            <p:spPr>
              <a:xfrm>
                <a:off x="60984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32B1F74-53A2-5FCB-D49E-E00C37A62A0D}"/>
                  </a:ext>
                </a:extLst>
              </p:cNvPr>
              <p:cNvCxnSpPr>
                <a:cxnSpLocks/>
              </p:cNvCxnSpPr>
              <p:nvPr/>
            </p:nvCxnSpPr>
            <p:spPr>
              <a:xfrm>
                <a:off x="88152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grpSp>
      <p:sp>
        <p:nvSpPr>
          <p:cNvPr id="18" name="Text Placeholder 1">
            <a:extLst>
              <a:ext uri="{FF2B5EF4-FFF2-40B4-BE49-F238E27FC236}">
                <a16:creationId xmlns:a16="http://schemas.microsoft.com/office/drawing/2014/main" id="{24C06547-5D2E-F896-7F6B-C70EE2EB9D91}"/>
              </a:ext>
            </a:extLst>
          </p:cNvPr>
          <p:cNvSpPr>
            <a:spLocks noGrp="1"/>
          </p:cNvSpPr>
          <p:nvPr>
            <p:ph type="body" sz="quarter" idx="26" hasCustomPrompt="1"/>
          </p:nvPr>
        </p:nvSpPr>
        <p:spPr>
          <a:xfrm>
            <a:off x="3616799"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0" name="Text Placeholder 1">
            <a:extLst>
              <a:ext uri="{FF2B5EF4-FFF2-40B4-BE49-F238E27FC236}">
                <a16:creationId xmlns:a16="http://schemas.microsoft.com/office/drawing/2014/main" id="{12AD5BA9-9619-375C-58F8-0EE18F8FF960}"/>
              </a:ext>
            </a:extLst>
          </p:cNvPr>
          <p:cNvSpPr>
            <a:spLocks noGrp="1"/>
          </p:cNvSpPr>
          <p:nvPr>
            <p:ph type="body" sz="quarter" idx="27" hasCustomPrompt="1"/>
          </p:nvPr>
        </p:nvSpPr>
        <p:spPr>
          <a:xfrm>
            <a:off x="6333600"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1" name="Text Placeholder 1">
            <a:extLst>
              <a:ext uri="{FF2B5EF4-FFF2-40B4-BE49-F238E27FC236}">
                <a16:creationId xmlns:a16="http://schemas.microsoft.com/office/drawing/2014/main" id="{98F1F311-C6AF-606F-B02D-42330664BE87}"/>
              </a:ext>
            </a:extLst>
          </p:cNvPr>
          <p:cNvSpPr>
            <a:spLocks noGrp="1"/>
          </p:cNvSpPr>
          <p:nvPr>
            <p:ph type="body" sz="quarter" idx="28" hasCustomPrompt="1"/>
          </p:nvPr>
        </p:nvSpPr>
        <p:spPr>
          <a:xfrm>
            <a:off x="9050399"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441761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rt – Statement, Gray 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F4D72ED1-5C22-FC06-C40C-7B89033FFBB9}"/>
              </a:ext>
            </a:extLst>
          </p:cNvPr>
          <p:cNvSpPr>
            <a:spLocks noGrp="1"/>
          </p:cNvSpPr>
          <p:nvPr>
            <p:ph type="ftr" sz="quarter" idx="23"/>
          </p:nvPr>
        </p:nvSpPr>
        <p:spPr/>
        <p:txBody>
          <a:bodyPr/>
          <a:lstStyle/>
          <a:p>
            <a:r>
              <a:rPr lang="en-GB"/>
              <a:t>Copyright © 2023 HCL Technologies | Confidential</a:t>
            </a:r>
            <a:endParaRPr lang="en-GB" dirty="0"/>
          </a:p>
        </p:txBody>
      </p:sp>
      <p:sp>
        <p:nvSpPr>
          <p:cNvPr id="3" name="Rectangle: Rounded Corners">
            <a:extLst>
              <a:ext uri="{FF2B5EF4-FFF2-40B4-BE49-F238E27FC236}">
                <a16:creationId xmlns:a16="http://schemas.microsoft.com/office/drawing/2014/main" id="{EDF024BE-5AD3-17F3-8674-20B411E24E57}"/>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art Placeholder">
            <a:extLst>
              <a:ext uri="{FF2B5EF4-FFF2-40B4-BE49-F238E27FC236}">
                <a16:creationId xmlns:a16="http://schemas.microsoft.com/office/drawing/2014/main" id="{2AD005E3-3B5B-1D67-BC01-12C0A1AC8A4D}"/>
              </a:ext>
            </a:extLst>
          </p:cNvPr>
          <p:cNvSpPr>
            <a:spLocks noGrp="1"/>
          </p:cNvSpPr>
          <p:nvPr>
            <p:ph type="chart" sz="quarter" idx="21"/>
          </p:nvPr>
        </p:nvSpPr>
        <p:spPr>
          <a:xfrm>
            <a:off x="565200" y="720725"/>
            <a:ext cx="10792800" cy="5345114"/>
          </a:xfrm>
        </p:spPr>
        <p:txBody>
          <a:bodyPr/>
          <a:lstStyle>
            <a:lvl1pPr algn="r">
              <a:defRPr/>
            </a:lvl1pPr>
          </a:lstStyle>
          <a:p>
            <a:r>
              <a:rPr lang="en-US"/>
              <a:t>Click icon to add chart</a:t>
            </a:r>
            <a:endParaRPr lang="en-US" dirty="0"/>
          </a:p>
        </p:txBody>
      </p:sp>
      <p:sp>
        <p:nvSpPr>
          <p:cNvPr id="2" name="Title 1">
            <a:extLst>
              <a:ext uri="{FF2B5EF4-FFF2-40B4-BE49-F238E27FC236}">
                <a16:creationId xmlns:a16="http://schemas.microsoft.com/office/drawing/2014/main" id="{8C042A8C-A183-0B84-9B79-3D7B6C429441}"/>
              </a:ext>
            </a:extLst>
          </p:cNvPr>
          <p:cNvSpPr>
            <a:spLocks noGrp="1"/>
          </p:cNvSpPr>
          <p:nvPr>
            <p:ph type="title" hasCustomPrompt="1"/>
          </p:nvPr>
        </p:nvSpPr>
        <p:spPr>
          <a:xfrm>
            <a:off x="832602" y="870658"/>
            <a:ext cx="5498347" cy="1477328"/>
          </a:xfrm>
        </p:spPr>
        <p:txBody>
          <a:bodyPr anchor="t"/>
          <a:lstStyle>
            <a:lvl1pPr>
              <a:lnSpc>
                <a:spcPct val="80000"/>
              </a:lnSpc>
              <a:defRPr sz="6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CF6B2BDB-A1E2-00B6-A7ED-2491C8AA492F}"/>
              </a:ext>
            </a:extLst>
          </p:cNvPr>
          <p:cNvSpPr>
            <a:spLocks noGrp="1"/>
          </p:cNvSpPr>
          <p:nvPr>
            <p:ph type="body" sz="quarter" idx="22" hasCustomPrompt="1"/>
          </p:nvPr>
        </p:nvSpPr>
        <p:spPr>
          <a:xfrm>
            <a:off x="898524" y="3600000"/>
            <a:ext cx="5071351" cy="1713600"/>
          </a:xfrm>
        </p:spPr>
        <p:txBody>
          <a:bodyPr anchor="b"/>
          <a:lstStyle>
            <a:lvl1pPr>
              <a:defRPr sz="2000">
                <a:solidFill>
                  <a:schemeClr val="tx1"/>
                </a:solidFill>
                <a:latin typeface="+mj-lt"/>
              </a:defRPr>
            </a:lvl1pPr>
            <a:lvl2pPr marL="0" indent="0">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36185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hart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1787A734-3D12-537D-1AC2-7BE9C720945F}"/>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7D4B1A74-A8DC-FC9F-EDC6-8DE1A13A8D40}"/>
              </a:ext>
            </a:extLst>
          </p:cNvPr>
          <p:cNvSpPr>
            <a:spLocks noGrp="1"/>
          </p:cNvSpPr>
          <p:nvPr>
            <p:ph type="ftr" sz="quarter" idx="42"/>
          </p:nvPr>
        </p:nvSpPr>
        <p:spPr/>
        <p:txBody>
          <a:bodyPr/>
          <a:lstStyle/>
          <a:p>
            <a:r>
              <a:rPr lang="en-GB"/>
              <a:t>Copyright © 2023 HCL Technologies | Confidential</a:t>
            </a:r>
            <a:endParaRPr lang="en-GB" dirty="0"/>
          </a:p>
        </p:txBody>
      </p:sp>
      <p:sp>
        <p:nvSpPr>
          <p:cNvPr id="7" name="Chart Placeholder">
            <a:extLst>
              <a:ext uri="{FF2B5EF4-FFF2-40B4-BE49-F238E27FC236}">
                <a16:creationId xmlns:a16="http://schemas.microsoft.com/office/drawing/2014/main" id="{BF870B5E-5487-328C-F161-4B5DDE8D297F}"/>
              </a:ext>
            </a:extLst>
          </p:cNvPr>
          <p:cNvSpPr>
            <a:spLocks noGrp="1"/>
          </p:cNvSpPr>
          <p:nvPr>
            <p:ph type="chart" sz="quarter" idx="41"/>
          </p:nvPr>
        </p:nvSpPr>
        <p:spPr>
          <a:xfrm>
            <a:off x="900113" y="2178050"/>
            <a:ext cx="10393362" cy="3781425"/>
          </a:xfrm>
        </p:spPr>
        <p:txBody>
          <a:bodyPr/>
          <a:lstStyle>
            <a:lvl1pPr algn="r">
              <a:defRPr/>
            </a:lvl1pPr>
          </a:lstStyle>
          <a:p>
            <a:r>
              <a:rPr lang="en-US"/>
              <a:t>Click icon to add chart</a:t>
            </a:r>
          </a:p>
        </p:txBody>
      </p:sp>
      <p:sp>
        <p:nvSpPr>
          <p:cNvPr id="4" name="Title 1">
            <a:extLst>
              <a:ext uri="{FF2B5EF4-FFF2-40B4-BE49-F238E27FC236}">
                <a16:creationId xmlns:a16="http://schemas.microsoft.com/office/drawing/2014/main" id="{F164CFB0-9152-EA0E-32B0-CF47228A555B}"/>
              </a:ext>
            </a:extLst>
          </p:cNvPr>
          <p:cNvSpPr>
            <a:spLocks noGrp="1"/>
          </p:cNvSpPr>
          <p:nvPr>
            <p:ph type="title" hasCustomPrompt="1"/>
          </p:nvPr>
        </p:nvSpPr>
        <p:spPr>
          <a:xfrm>
            <a:off x="864001" y="860400"/>
            <a:ext cx="6085439"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51731E93-157E-2331-47C8-CAA371813A69}"/>
              </a:ext>
            </a:extLst>
          </p:cNvPr>
          <p:cNvSpPr>
            <a:spLocks noGrp="1"/>
          </p:cNvSpPr>
          <p:nvPr>
            <p:ph type="body" sz="quarter" idx="40" hasCustomPrompt="1"/>
          </p:nvPr>
        </p:nvSpPr>
        <p:spPr>
          <a:xfrm>
            <a:off x="878400" y="1771200"/>
            <a:ext cx="607339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9025249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hart – Full width,Title, Data">
    <p:spTree>
      <p:nvGrpSpPr>
        <p:cNvPr id="1" name=""/>
        <p:cNvGrpSpPr/>
        <p:nvPr/>
      </p:nvGrpSpPr>
      <p:grpSpPr>
        <a:xfrm>
          <a:off x="0" y="0"/>
          <a:ext cx="0" cy="0"/>
          <a:chOff x="0" y="0"/>
          <a:chExt cx="0" cy="0"/>
        </a:xfrm>
      </p:grpSpPr>
      <p:sp>
        <p:nvSpPr>
          <p:cNvPr id="7" name="Chart Placeholder">
            <a:extLst>
              <a:ext uri="{FF2B5EF4-FFF2-40B4-BE49-F238E27FC236}">
                <a16:creationId xmlns:a16="http://schemas.microsoft.com/office/drawing/2014/main" id="{BF870B5E-5487-328C-F161-4B5DDE8D297F}"/>
              </a:ext>
            </a:extLst>
          </p:cNvPr>
          <p:cNvSpPr>
            <a:spLocks noGrp="1"/>
          </p:cNvSpPr>
          <p:nvPr>
            <p:ph type="chart" sz="quarter" idx="41"/>
          </p:nvPr>
        </p:nvSpPr>
        <p:spPr>
          <a:xfrm>
            <a:off x="0" y="898525"/>
            <a:ext cx="12192000" cy="5959475"/>
          </a:xfrm>
        </p:spPr>
        <p:txBody>
          <a:bodyPr/>
          <a:lstStyle>
            <a:lvl1pPr algn="r">
              <a:defRPr/>
            </a:lvl1pPr>
          </a:lstStyle>
          <a:p>
            <a:r>
              <a:rPr lang="en-US"/>
              <a:t>Click icon to add chart</a:t>
            </a:r>
            <a:endParaRPr lang="en-US" dirty="0"/>
          </a:p>
        </p:txBody>
      </p:sp>
      <p:sp>
        <p:nvSpPr>
          <p:cNvPr id="3" name="Slide Number Placeholder">
            <a:extLst>
              <a:ext uri="{FF2B5EF4-FFF2-40B4-BE49-F238E27FC236}">
                <a16:creationId xmlns:a16="http://schemas.microsoft.com/office/drawing/2014/main" id="{1787A734-3D12-537D-1AC2-7BE9C720945F}"/>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DE0804C8-D9D8-0556-B22E-6852D95F12C6}"/>
              </a:ext>
            </a:extLst>
          </p:cNvPr>
          <p:cNvSpPr>
            <a:spLocks noGrp="1"/>
          </p:cNvSpPr>
          <p:nvPr>
            <p:ph type="ftr" sz="quarter" idx="42"/>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F164CFB0-9152-EA0E-32B0-CF47228A555B}"/>
              </a:ext>
            </a:extLst>
          </p:cNvPr>
          <p:cNvSpPr>
            <a:spLocks noGrp="1"/>
          </p:cNvSpPr>
          <p:nvPr>
            <p:ph type="title" hasCustomPrompt="1"/>
          </p:nvPr>
        </p:nvSpPr>
        <p:spPr>
          <a:xfrm>
            <a:off x="864001" y="860400"/>
            <a:ext cx="8616549" cy="1107996"/>
          </a:xfrm>
        </p:spPr>
        <p:txBody>
          <a:bodyPr/>
          <a:lstStyle>
            <a:lvl1pPr>
              <a:defRPr sz="4000"/>
            </a:lvl1pPr>
          </a:lstStyle>
          <a:p>
            <a:r>
              <a:rPr lang="en-US" dirty="0"/>
              <a:t>Click to edit </a:t>
            </a:r>
            <a:br>
              <a:rPr lang="en-US" dirty="0"/>
            </a:br>
            <a:r>
              <a:rPr lang="en-US" dirty="0"/>
              <a:t>Master title style</a:t>
            </a:r>
          </a:p>
        </p:txBody>
      </p:sp>
      <p:sp>
        <p:nvSpPr>
          <p:cNvPr id="2" name="Text Placeholder 1">
            <a:extLst>
              <a:ext uri="{FF2B5EF4-FFF2-40B4-BE49-F238E27FC236}">
                <a16:creationId xmlns:a16="http://schemas.microsoft.com/office/drawing/2014/main" id="{764CD9FE-6A57-8F24-BA52-2E339734F355}"/>
              </a:ext>
            </a:extLst>
          </p:cNvPr>
          <p:cNvSpPr>
            <a:spLocks noGrp="1"/>
          </p:cNvSpPr>
          <p:nvPr>
            <p:ph type="body" sz="quarter" idx="17" hasCustomPrompt="1"/>
          </p:nvPr>
        </p:nvSpPr>
        <p:spPr>
          <a:xfrm>
            <a:off x="898525" y="2577600"/>
            <a:ext cx="2493261" cy="1536337"/>
          </a:xfrm>
        </p:spPr>
        <p:txBody>
          <a:bodyPr/>
          <a:lstStyle>
            <a:lvl1pPr>
              <a:spcAft>
                <a:spcPts val="900"/>
              </a:spcAft>
              <a:defRPr sz="4000">
                <a:solidFill>
                  <a:schemeClr val="tx1"/>
                </a:solidFill>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171162850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hart – Intro, Data, Chart (Light)">
    <p:spTree>
      <p:nvGrpSpPr>
        <p:cNvPr id="1" name=""/>
        <p:cNvGrpSpPr/>
        <p:nvPr/>
      </p:nvGrpSpPr>
      <p:grpSpPr>
        <a:xfrm>
          <a:off x="0" y="0"/>
          <a:ext cx="0" cy="0"/>
          <a:chOff x="0" y="0"/>
          <a:chExt cx="0" cy="0"/>
        </a:xfrm>
      </p:grpSpPr>
      <p:sp>
        <p:nvSpPr>
          <p:cNvPr id="9" name="Gray BG">
            <a:extLst>
              <a:ext uri="{FF2B5EF4-FFF2-40B4-BE49-F238E27FC236}">
                <a16:creationId xmlns:a16="http://schemas.microsoft.com/office/drawing/2014/main" id="{C5FAE19C-E1AF-8D4F-A31F-805F452F4FE6}"/>
              </a:ext>
              <a:ext uri="{C183D7F6-B498-43B3-948B-1728B52AA6E4}">
                <adec:decorative xmlns:adec="http://schemas.microsoft.com/office/drawing/2017/decorative" val="1"/>
              </a:ext>
            </a:extLst>
          </p:cNvPr>
          <p:cNvSpPr/>
          <p:nvPr userDrawn="1"/>
        </p:nvSpPr>
        <p:spPr>
          <a:xfrm>
            <a:off x="0" y="1"/>
            <a:ext cx="12192000" cy="2671780"/>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5" name="Footer Placeholder">
            <a:extLst>
              <a:ext uri="{FF2B5EF4-FFF2-40B4-BE49-F238E27FC236}">
                <a16:creationId xmlns:a16="http://schemas.microsoft.com/office/drawing/2014/main" id="{A74BBD48-0BB3-9FE6-8CEB-5B25914247A3}"/>
              </a:ext>
            </a:extLst>
          </p:cNvPr>
          <p:cNvSpPr>
            <a:spLocks noGrp="1"/>
          </p:cNvSpPr>
          <p:nvPr>
            <p:ph type="ftr" sz="quarter" idx="42"/>
          </p:nvPr>
        </p:nvSpPr>
        <p:spPr/>
        <p:txBody>
          <a:bodyPr/>
          <a:lstStyle/>
          <a:p>
            <a:r>
              <a:rPr lang="en-GB"/>
              <a:t>Copyright © 2023 HCL Technologies | Confidential</a:t>
            </a:r>
            <a:endParaRPr lang="en-AU"/>
          </a:p>
        </p:txBody>
      </p:sp>
      <p:sp>
        <p:nvSpPr>
          <p:cNvPr id="2" name="Title 1">
            <a:extLst>
              <a:ext uri="{FF2B5EF4-FFF2-40B4-BE49-F238E27FC236}">
                <a16:creationId xmlns:a16="http://schemas.microsoft.com/office/drawing/2014/main" id="{9F8BB889-A048-0AA2-C4CD-B987C992ED60}"/>
              </a:ext>
            </a:extLst>
          </p:cNvPr>
          <p:cNvSpPr>
            <a:spLocks noGrp="1"/>
          </p:cNvSpPr>
          <p:nvPr>
            <p:ph type="title"/>
          </p:nvPr>
        </p:nvSpPr>
        <p:spPr>
          <a:xfrm>
            <a:off x="864001" y="860400"/>
            <a:ext cx="10429474" cy="553998"/>
          </a:xfrm>
        </p:spPr>
        <p:txBody>
          <a:bodyPr/>
          <a:lstStyle>
            <a:lvl1pPr>
              <a:defRPr sz="4000"/>
            </a:lvl1pPr>
          </a:lstStyle>
          <a:p>
            <a:r>
              <a:rPr lang="en-US"/>
              <a:t>Click to edit Master title style</a:t>
            </a:r>
            <a:endParaRPr lang="en-US" dirty="0"/>
          </a:p>
        </p:txBody>
      </p:sp>
      <p:sp>
        <p:nvSpPr>
          <p:cNvPr id="3" name="Subtitle">
            <a:extLst>
              <a:ext uri="{FF2B5EF4-FFF2-40B4-BE49-F238E27FC236}">
                <a16:creationId xmlns:a16="http://schemas.microsoft.com/office/drawing/2014/main" id="{DAF621C7-5848-C0DA-B352-CFA88B2FFA7A}"/>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900000" y="3225600"/>
            <a:ext cx="3621200" cy="2733875"/>
          </a:xfrm>
        </p:spPr>
        <p:txBody>
          <a:bodyPr/>
          <a:lstStyle>
            <a:lvl1pPr>
              <a:lnSpc>
                <a:spcPct val="75000"/>
              </a:lnSpc>
              <a:spcBef>
                <a:spcPts val="0"/>
              </a:spcBef>
              <a:spcAft>
                <a:spcPts val="0"/>
              </a:spcAft>
              <a:defRPr sz="4400" b="0">
                <a:solidFill>
                  <a:schemeClr val="accent3"/>
                </a:solidFill>
                <a:latin typeface="+mn-lt"/>
              </a:defRPr>
            </a:lvl1pPr>
            <a:lvl2pPr marL="0" indent="0">
              <a:spcBef>
                <a:spcPts val="0"/>
              </a:spcBef>
              <a:spcAft>
                <a:spcPts val="3000"/>
              </a:spcAft>
              <a:buNone/>
              <a:defRPr sz="1800">
                <a:solidFill>
                  <a:schemeClr val="accent3"/>
                </a:solidFill>
                <a:latin typeface="+mn-lt"/>
              </a:defRPr>
            </a:lvl2pPr>
            <a:lvl3pPr marL="0" indent="0">
              <a:spcBef>
                <a:spcPts val="0"/>
              </a:spcBef>
              <a:spcAft>
                <a:spcPts val="0"/>
              </a:spcAft>
              <a:buNone/>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Chart Placeholder 1">
            <a:extLst>
              <a:ext uri="{FF2B5EF4-FFF2-40B4-BE49-F238E27FC236}">
                <a16:creationId xmlns:a16="http://schemas.microsoft.com/office/drawing/2014/main" id="{52BF2513-C6FA-EB85-0C48-D27521D27D12}"/>
              </a:ext>
            </a:extLst>
          </p:cNvPr>
          <p:cNvSpPr>
            <a:spLocks noGrp="1"/>
          </p:cNvSpPr>
          <p:nvPr>
            <p:ph type="chart" sz="quarter" idx="40"/>
          </p:nvPr>
        </p:nvSpPr>
        <p:spPr>
          <a:xfrm>
            <a:off x="4956175" y="2872800"/>
            <a:ext cx="6337300" cy="3086676"/>
          </a:xfrm>
        </p:spPr>
        <p:txBody>
          <a:bodyPr/>
          <a:lstStyle>
            <a:lvl1pPr>
              <a:defRPr sz="1400">
                <a:solidFill>
                  <a:schemeClr val="tx1"/>
                </a:solidFill>
              </a:defRPr>
            </a:lvl1pPr>
          </a:lstStyle>
          <a:p>
            <a:r>
              <a:rPr lang="en-US"/>
              <a:t>Click icon to add chart</a:t>
            </a:r>
            <a:endParaRPr lang="en-US" dirty="0"/>
          </a:p>
        </p:txBody>
      </p:sp>
    </p:spTree>
    <p:extLst>
      <p:ext uri="{BB962C8B-B14F-4D97-AF65-F5344CB8AC3E}">
        <p14:creationId xmlns:p14="http://schemas.microsoft.com/office/powerpoint/2010/main" val="18650322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hart – Intro, Data, Chart (Dark)">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EE46A231-2EB4-422E-1FDA-E98FAF3F598B}"/>
              </a:ext>
              <a:ext uri="{C183D7F6-B498-43B3-948B-1728B52AA6E4}">
                <adec:decorative xmlns:adec="http://schemas.microsoft.com/office/drawing/2017/decorative" val="1"/>
              </a:ext>
            </a:extLst>
          </p:cNvPr>
          <p:cNvSpPr/>
          <p:nvPr userDrawn="1"/>
        </p:nvSpPr>
        <p:spPr>
          <a:xfrm>
            <a:off x="4696992" y="2667000"/>
            <a:ext cx="7677887" cy="4368500"/>
          </a:xfrm>
          <a:prstGeom prst="roundRect">
            <a:avLst>
              <a:gd name="adj" fmla="val 130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HCLTech Logo">
            <a:extLst>
              <a:ext uri="{FF2B5EF4-FFF2-40B4-BE49-F238E27FC236}">
                <a16:creationId xmlns:a16="http://schemas.microsoft.com/office/drawing/2014/main" id="{4FDAD487-7425-BF23-7C3C-8F3B4C2A71A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2" name="Title 1">
            <a:extLst>
              <a:ext uri="{FF2B5EF4-FFF2-40B4-BE49-F238E27FC236}">
                <a16:creationId xmlns:a16="http://schemas.microsoft.com/office/drawing/2014/main" id="{9F8BB889-A048-0AA2-C4CD-B987C992ED60}"/>
              </a:ext>
            </a:extLst>
          </p:cNvPr>
          <p:cNvSpPr>
            <a:spLocks noGrp="1"/>
          </p:cNvSpPr>
          <p:nvPr>
            <p:ph type="title"/>
          </p:nvPr>
        </p:nvSpPr>
        <p:spPr>
          <a:xfrm>
            <a:off x="864001" y="860400"/>
            <a:ext cx="10429474" cy="553998"/>
          </a:xfrm>
        </p:spPr>
        <p:txBody>
          <a:bodyPr/>
          <a:lstStyle>
            <a:lvl1pPr>
              <a:defRPr sz="4000"/>
            </a:lvl1pPr>
          </a:lstStyle>
          <a:p>
            <a:r>
              <a:rPr lang="en-US"/>
              <a:t>Click to edit Master title style</a:t>
            </a:r>
            <a:endParaRPr lang="en-US" dirty="0"/>
          </a:p>
        </p:txBody>
      </p:sp>
      <p:sp>
        <p:nvSpPr>
          <p:cNvPr id="3" name="Subtitle">
            <a:extLst>
              <a:ext uri="{FF2B5EF4-FFF2-40B4-BE49-F238E27FC236}">
                <a16:creationId xmlns:a16="http://schemas.microsoft.com/office/drawing/2014/main" id="{DAF621C7-5848-C0DA-B352-CFA88B2FFA7A}"/>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167256" y="2667000"/>
            <a:ext cx="4683909" cy="4368501"/>
          </a:xfrm>
          <a:prstGeom prst="roundRect">
            <a:avLst>
              <a:gd name="adj" fmla="val 1317"/>
            </a:avLst>
          </a:prstGeom>
          <a:gradFill>
            <a:gsLst>
              <a:gs pos="10000">
                <a:schemeClr val="tx2"/>
              </a:gs>
              <a:gs pos="100000">
                <a:schemeClr val="accent4"/>
              </a:gs>
            </a:gsLst>
            <a:lin ang="0" scaled="1"/>
          </a:gradFill>
        </p:spPr>
        <p:txBody>
          <a:bodyPr lIns="1044000" tIns="540000" rIns="360000"/>
          <a:lstStyle>
            <a:lvl1pPr>
              <a:lnSpc>
                <a:spcPct val="75000"/>
              </a:lnSpc>
              <a:spcBef>
                <a:spcPts val="0"/>
              </a:spcBef>
              <a:spcAft>
                <a:spcPts val="0"/>
              </a:spcAft>
              <a:defRPr sz="4400" b="0">
                <a:solidFill>
                  <a:schemeClr val="bg1"/>
                </a:solidFill>
                <a:latin typeface="+mn-lt"/>
              </a:defRPr>
            </a:lvl1pPr>
            <a:lvl2pPr marL="0" indent="0">
              <a:spcBef>
                <a:spcPts val="0"/>
              </a:spcBef>
              <a:spcAft>
                <a:spcPts val="3000"/>
              </a:spcAft>
              <a:buClr>
                <a:schemeClr val="bg1"/>
              </a:buClr>
              <a:buNone/>
              <a:defRPr sz="18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Chart Placeholder 1">
            <a:extLst>
              <a:ext uri="{FF2B5EF4-FFF2-40B4-BE49-F238E27FC236}">
                <a16:creationId xmlns:a16="http://schemas.microsoft.com/office/drawing/2014/main" id="{52BF2513-C6FA-EB85-0C48-D27521D27D12}"/>
              </a:ext>
            </a:extLst>
          </p:cNvPr>
          <p:cNvSpPr>
            <a:spLocks noGrp="1"/>
          </p:cNvSpPr>
          <p:nvPr>
            <p:ph type="chart" sz="quarter" idx="40"/>
          </p:nvPr>
        </p:nvSpPr>
        <p:spPr>
          <a:xfrm>
            <a:off x="4956175" y="2872800"/>
            <a:ext cx="6337300" cy="3086676"/>
          </a:xfrm>
        </p:spPr>
        <p:txBody>
          <a:bodyPr/>
          <a:lstStyle>
            <a:lvl1pPr>
              <a:defRPr sz="1400">
                <a:solidFill>
                  <a:schemeClr val="tx1"/>
                </a:solidFill>
              </a:defRPr>
            </a:lvl1pPr>
          </a:lstStyle>
          <a:p>
            <a:r>
              <a:rPr lang="en-US"/>
              <a:t>Click icon to add chart</a:t>
            </a:r>
            <a:endParaRPr lang="en-US" dirty="0"/>
          </a:p>
        </p:txBody>
      </p:sp>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lvl1pPr>
              <a:defRPr>
                <a:solidFill>
                  <a:schemeClr val="bg1">
                    <a:alpha val="50000"/>
                  </a:schemeClr>
                </a:solidFill>
              </a:defRPr>
            </a:lvl1pPr>
          </a:lstStyle>
          <a:p>
            <a:fld id="{131B1B71-F777-4265-92BF-3E95CD792424}" type="slidenum">
              <a:rPr lang="en-US" smtClean="0"/>
              <a:pPr/>
              <a:t>‹#›</a:t>
            </a:fld>
            <a:endParaRPr lang="en-US" dirty="0"/>
          </a:p>
        </p:txBody>
      </p:sp>
      <p:sp>
        <p:nvSpPr>
          <p:cNvPr id="5" name="Footer Placeholder">
            <a:extLst>
              <a:ext uri="{FF2B5EF4-FFF2-40B4-BE49-F238E27FC236}">
                <a16:creationId xmlns:a16="http://schemas.microsoft.com/office/drawing/2014/main" id="{9303A434-C8E2-C71E-EDA2-EBF8CC74ED8A}"/>
              </a:ext>
            </a:extLst>
          </p:cNvPr>
          <p:cNvSpPr>
            <a:spLocks noGrp="1"/>
          </p:cNvSpPr>
          <p:nvPr>
            <p:ph type="ftr" sz="quarter" idx="42"/>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Tree>
    <p:extLst>
      <p:ext uri="{BB962C8B-B14F-4D97-AF65-F5344CB8AC3E}">
        <p14:creationId xmlns:p14="http://schemas.microsoft.com/office/powerpoint/2010/main" val="18922730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3) – three key points ">
    <p:spTree>
      <p:nvGrpSpPr>
        <p:cNvPr id="1" name=""/>
        <p:cNvGrpSpPr/>
        <p:nvPr/>
      </p:nvGrpSpPr>
      <p:grpSpPr>
        <a:xfrm>
          <a:off x="0" y="0"/>
          <a:ext cx="0" cy="0"/>
          <a:chOff x="0" y="0"/>
          <a:chExt cx="0" cy="0"/>
        </a:xfrm>
      </p:grpSpPr>
      <p:sp>
        <p:nvSpPr>
          <p:cNvPr id="32" name="Rectangle: Rounded Corners">
            <a:extLst>
              <a:ext uri="{FF2B5EF4-FFF2-40B4-BE49-F238E27FC236}">
                <a16:creationId xmlns:a16="http://schemas.microsoft.com/office/drawing/2014/main" id="{1241D376-CBD8-4AE2-7DD9-1C788963AEFE}"/>
              </a:ext>
              <a:ext uri="{C183D7F6-B498-43B3-948B-1728B52AA6E4}">
                <adec:decorative xmlns:adec="http://schemas.microsoft.com/office/drawing/2017/decorative" val="1"/>
              </a:ext>
            </a:extLst>
          </p:cNvPr>
          <p:cNvSpPr/>
          <p:nvPr userDrawn="1"/>
        </p:nvSpPr>
        <p:spPr>
          <a:xfrm>
            <a:off x="8139657" y="180002"/>
            <a:ext cx="3872344" cy="6066811"/>
          </a:xfrm>
          <a:prstGeom prst="roundRect">
            <a:avLst>
              <a:gd name="adj" fmla="val 160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B85E72AF-4DB4-A107-D444-8BE5336891F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CB0B9FC-E5FE-4490-844E-47D7F3C3668A}"/>
              </a:ext>
            </a:extLst>
          </p:cNvPr>
          <p:cNvSpPr>
            <a:spLocks noGrp="1"/>
          </p:cNvSpPr>
          <p:nvPr>
            <p:ph type="ftr" sz="quarter" idx="44"/>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D828D22-96A6-6491-E173-A8E5E2E11B40}"/>
              </a:ext>
            </a:extLst>
          </p:cNvPr>
          <p:cNvSpPr>
            <a:spLocks noGrp="1"/>
          </p:cNvSpPr>
          <p:nvPr>
            <p:ph type="title" hasCustomPrompt="1"/>
          </p:nvPr>
        </p:nvSpPr>
        <p:spPr>
          <a:xfrm>
            <a:off x="864000" y="860400"/>
            <a:ext cx="6806799"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371DAC17-A400-13C5-5D23-D86B8B8CA88E}"/>
              </a:ext>
            </a:extLst>
          </p:cNvPr>
          <p:cNvSpPr>
            <a:spLocks noGrp="1"/>
          </p:cNvSpPr>
          <p:nvPr>
            <p:ph type="body" sz="quarter" idx="40" hasCustomPrompt="1"/>
          </p:nvPr>
        </p:nvSpPr>
        <p:spPr>
          <a:xfrm>
            <a:off x="878400" y="1771200"/>
            <a:ext cx="6793328"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A0F47204-BEFC-25C8-D126-730533ED03CE}"/>
              </a:ext>
            </a:extLst>
          </p:cNvPr>
          <p:cNvSpPr>
            <a:spLocks noGrp="1"/>
          </p:cNvSpPr>
          <p:nvPr>
            <p:ph type="body" sz="quarter" idx="43" hasCustomPrompt="1"/>
          </p:nvPr>
        </p:nvSpPr>
        <p:spPr>
          <a:xfrm>
            <a:off x="900000"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
        <p:nvSpPr>
          <p:cNvPr id="17" name="Chart Placeholder 1">
            <a:extLst>
              <a:ext uri="{FF2B5EF4-FFF2-40B4-BE49-F238E27FC236}">
                <a16:creationId xmlns:a16="http://schemas.microsoft.com/office/drawing/2014/main" id="{147D4B07-E2D4-BE1D-874F-1A614ED4F654}"/>
              </a:ext>
            </a:extLst>
          </p:cNvPr>
          <p:cNvSpPr>
            <a:spLocks noGrp="1"/>
          </p:cNvSpPr>
          <p:nvPr>
            <p:ph type="chart" sz="quarter" idx="22"/>
          </p:nvPr>
        </p:nvSpPr>
        <p:spPr>
          <a:xfrm>
            <a:off x="900000" y="2825029"/>
            <a:ext cx="1944000" cy="1944000"/>
          </a:xfrm>
        </p:spPr>
        <p:txBody>
          <a:bodyPr/>
          <a:lstStyle/>
          <a:p>
            <a:r>
              <a:rPr lang="en-US"/>
              <a:t>Click icon to add chart</a:t>
            </a:r>
            <a:endParaRPr lang="en-US" dirty="0"/>
          </a:p>
        </p:txBody>
      </p:sp>
      <p:sp>
        <p:nvSpPr>
          <p:cNvPr id="19" name="Chart Placeholder 2">
            <a:extLst>
              <a:ext uri="{FF2B5EF4-FFF2-40B4-BE49-F238E27FC236}">
                <a16:creationId xmlns:a16="http://schemas.microsoft.com/office/drawing/2014/main" id="{650044AB-375B-B883-3C10-8A44931405CC}"/>
              </a:ext>
            </a:extLst>
          </p:cNvPr>
          <p:cNvSpPr>
            <a:spLocks noGrp="1"/>
          </p:cNvSpPr>
          <p:nvPr>
            <p:ph type="chart" sz="quarter" idx="24"/>
          </p:nvPr>
        </p:nvSpPr>
        <p:spPr>
          <a:xfrm>
            <a:off x="3313941" y="2825029"/>
            <a:ext cx="1944000" cy="1944000"/>
          </a:xfrm>
        </p:spPr>
        <p:txBody>
          <a:bodyPr/>
          <a:lstStyle/>
          <a:p>
            <a:r>
              <a:rPr lang="en-US"/>
              <a:t>Click icon to add chart</a:t>
            </a:r>
            <a:endParaRPr lang="en-US" dirty="0"/>
          </a:p>
        </p:txBody>
      </p:sp>
      <p:sp>
        <p:nvSpPr>
          <p:cNvPr id="21" name="Chart Placeholder 3">
            <a:extLst>
              <a:ext uri="{FF2B5EF4-FFF2-40B4-BE49-F238E27FC236}">
                <a16:creationId xmlns:a16="http://schemas.microsoft.com/office/drawing/2014/main" id="{EAFAE367-DF0F-5B44-BC65-51D55326092F}"/>
              </a:ext>
            </a:extLst>
          </p:cNvPr>
          <p:cNvSpPr>
            <a:spLocks noGrp="1"/>
          </p:cNvSpPr>
          <p:nvPr>
            <p:ph type="chart" sz="quarter" idx="26"/>
          </p:nvPr>
        </p:nvSpPr>
        <p:spPr>
          <a:xfrm>
            <a:off x="5726799" y="2825029"/>
            <a:ext cx="1944000" cy="1944000"/>
          </a:xfrm>
        </p:spPr>
        <p:txBody>
          <a:bodyPr/>
          <a:lstStyle/>
          <a:p>
            <a:r>
              <a:rPr lang="en-US"/>
              <a:t>Click icon to add chart</a:t>
            </a:r>
          </a:p>
        </p:txBody>
      </p:sp>
      <p:sp>
        <p:nvSpPr>
          <p:cNvPr id="7" name="Number 1">
            <a:extLst>
              <a:ext uri="{FF2B5EF4-FFF2-40B4-BE49-F238E27FC236}">
                <a16:creationId xmlns:a16="http://schemas.microsoft.com/office/drawing/2014/main" id="{8B8F53FD-34BB-62F4-85CF-A2B29DF78AC5}"/>
              </a:ext>
            </a:extLst>
          </p:cNvPr>
          <p:cNvSpPr>
            <a:spLocks noGrp="1"/>
          </p:cNvSpPr>
          <p:nvPr>
            <p:ph type="body" sz="quarter" idx="21" hasCustomPrompt="1"/>
          </p:nvPr>
        </p:nvSpPr>
        <p:spPr>
          <a:xfrm>
            <a:off x="8505137" y="49255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9" name="Number 2">
            <a:extLst>
              <a:ext uri="{FF2B5EF4-FFF2-40B4-BE49-F238E27FC236}">
                <a16:creationId xmlns:a16="http://schemas.microsoft.com/office/drawing/2014/main" id="{A00C4605-89F5-E283-9DAD-6CB4DAB595AD}"/>
              </a:ext>
            </a:extLst>
          </p:cNvPr>
          <p:cNvSpPr>
            <a:spLocks noGrp="1"/>
          </p:cNvSpPr>
          <p:nvPr>
            <p:ph type="body" sz="quarter" idx="39" hasCustomPrompt="1"/>
          </p:nvPr>
        </p:nvSpPr>
        <p:spPr>
          <a:xfrm>
            <a:off x="8505137" y="2470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1" name="Number 3">
            <a:extLst>
              <a:ext uri="{FF2B5EF4-FFF2-40B4-BE49-F238E27FC236}">
                <a16:creationId xmlns:a16="http://schemas.microsoft.com/office/drawing/2014/main" id="{F356CE7B-BE6C-3A64-D58B-241AF81F1023}"/>
              </a:ext>
            </a:extLst>
          </p:cNvPr>
          <p:cNvSpPr>
            <a:spLocks noGrp="1"/>
          </p:cNvSpPr>
          <p:nvPr>
            <p:ph type="body" sz="quarter" idx="42" hasCustomPrompt="1"/>
          </p:nvPr>
        </p:nvSpPr>
        <p:spPr>
          <a:xfrm>
            <a:off x="8505137" y="4449768"/>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13" name="Lines">
            <a:extLst>
              <a:ext uri="{FF2B5EF4-FFF2-40B4-BE49-F238E27FC236}">
                <a16:creationId xmlns:a16="http://schemas.microsoft.com/office/drawing/2014/main" id="{43E58955-416D-C002-BCF3-BC0101880D6D}"/>
              </a:ext>
            </a:extLst>
          </p:cNvPr>
          <p:cNvGrpSpPr/>
          <p:nvPr userDrawn="1"/>
        </p:nvGrpSpPr>
        <p:grpSpPr>
          <a:xfrm>
            <a:off x="8561998" y="2243563"/>
            <a:ext cx="3098556" cy="1979725"/>
            <a:chOff x="8561998" y="2243563"/>
            <a:chExt cx="3098556" cy="1979725"/>
          </a:xfrm>
        </p:grpSpPr>
        <p:cxnSp>
          <p:nvCxnSpPr>
            <p:cNvPr id="14" name="Straight Connector 13">
              <a:extLst>
                <a:ext uri="{FF2B5EF4-FFF2-40B4-BE49-F238E27FC236}">
                  <a16:creationId xmlns:a16="http://schemas.microsoft.com/office/drawing/2014/main" id="{C30544D8-E86F-F70B-32CB-B135A3752886}"/>
                </a:ext>
              </a:extLst>
            </p:cNvPr>
            <p:cNvCxnSpPr>
              <a:cxnSpLocks/>
            </p:cNvCxnSpPr>
            <p:nvPr/>
          </p:nvCxnSpPr>
          <p:spPr>
            <a:xfrm>
              <a:off x="8561998" y="2243563"/>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31ED9F-F030-CD8F-9C93-C464E507E454}"/>
                </a:ext>
              </a:extLst>
            </p:cNvPr>
            <p:cNvCxnSpPr>
              <a:cxnSpLocks/>
            </p:cNvCxnSpPr>
            <p:nvPr/>
          </p:nvCxnSpPr>
          <p:spPr>
            <a:xfrm>
              <a:off x="8561998" y="4223288"/>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22" name="Text Placeholder 1">
            <a:extLst>
              <a:ext uri="{FF2B5EF4-FFF2-40B4-BE49-F238E27FC236}">
                <a16:creationId xmlns:a16="http://schemas.microsoft.com/office/drawing/2014/main" id="{597D1CE6-B5BD-97D9-1E8A-92AA48678F57}"/>
              </a:ext>
            </a:extLst>
          </p:cNvPr>
          <p:cNvSpPr>
            <a:spLocks noGrp="1"/>
          </p:cNvSpPr>
          <p:nvPr>
            <p:ph type="body" sz="quarter" idx="18" hasCustomPrompt="1"/>
          </p:nvPr>
        </p:nvSpPr>
        <p:spPr>
          <a:xfrm>
            <a:off x="8575674" y="675315"/>
            <a:ext cx="3098555" cy="1246234"/>
          </a:xfrm>
        </p:spPr>
        <p:txBody>
          <a:bodyPr wrap="square" lIns="648000" rIns="144000">
            <a:noAutofit/>
          </a:bodyPr>
          <a:lstStyle>
            <a:lvl1pPr>
              <a:spcAft>
                <a:spcPts val="900"/>
              </a:spcAft>
              <a:defRPr sz="1800">
                <a:latin typeface="+mj-lt"/>
              </a:defRPr>
            </a:lvl1pPr>
            <a:lvl2pPr marL="0" indent="0">
              <a:buNone/>
              <a:defRPr/>
            </a:lvl2pPr>
            <a:lvl3pPr marL="180000" indent="-180000">
              <a:buFont typeface="HCLTech Roobert Light" pitchFamily="50" charset="0"/>
              <a:buChar char="•"/>
              <a:defRPr/>
            </a:lvl3pPr>
          </a:lstStyle>
          <a:p>
            <a:pPr lvl="0"/>
            <a:r>
              <a:rPr lang="en-US" dirty="0"/>
              <a:t>Insert Subhead</a:t>
            </a:r>
          </a:p>
          <a:p>
            <a:pPr lvl="1"/>
            <a:r>
              <a:rPr lang="en-US" dirty="0"/>
              <a:t>Second level</a:t>
            </a:r>
          </a:p>
          <a:p>
            <a:pPr lvl="2"/>
            <a:r>
              <a:rPr lang="en-US" dirty="0"/>
              <a:t>Third level</a:t>
            </a:r>
          </a:p>
        </p:txBody>
      </p:sp>
      <p:sp>
        <p:nvSpPr>
          <p:cNvPr id="23" name="Text Placeholder 1">
            <a:extLst>
              <a:ext uri="{FF2B5EF4-FFF2-40B4-BE49-F238E27FC236}">
                <a16:creationId xmlns:a16="http://schemas.microsoft.com/office/drawing/2014/main" id="{AA21015E-83C9-08FF-3D4A-53570AF82E0D}"/>
              </a:ext>
            </a:extLst>
          </p:cNvPr>
          <p:cNvSpPr>
            <a:spLocks noGrp="1"/>
          </p:cNvSpPr>
          <p:nvPr>
            <p:ph type="body" sz="quarter" idx="45" hasCustomPrompt="1"/>
          </p:nvPr>
        </p:nvSpPr>
        <p:spPr>
          <a:xfrm>
            <a:off x="8575674" y="2635342"/>
            <a:ext cx="3098555" cy="1246234"/>
          </a:xfrm>
        </p:spPr>
        <p:txBody>
          <a:bodyPr wrap="square" lIns="648000" rIns="144000">
            <a:noAutofit/>
          </a:bodyPr>
          <a:lstStyle>
            <a:lvl1pPr>
              <a:spcAft>
                <a:spcPts val="900"/>
              </a:spcAft>
              <a:defRPr lang="en-US" sz="1800" b="0" kern="1200" dirty="0">
                <a:solidFill>
                  <a:schemeClr val="tx1"/>
                </a:solidFill>
                <a:latin typeface="+mj-lt"/>
                <a:ea typeface="+mn-ea"/>
                <a:cs typeface="+mj-cs"/>
              </a:defRPr>
            </a:lvl1pPr>
            <a:lvl2pPr marL="0" indent="0">
              <a:buNone/>
              <a:defRPr/>
            </a:lvl2pPr>
            <a:lvl3pPr marL="180000" indent="-180000">
              <a:buFont typeface="HCLTech Roobert Light" pitchFamily="50" charset="0"/>
              <a:buChar char="•"/>
              <a:defRPr/>
            </a:lvl3pPr>
          </a:lstStyle>
          <a:p>
            <a:pPr marL="0" lvl="0" indent="0" algn="l" defTabSz="914400" rtl="0" eaLnBrk="1" latinLnBrk="0" hangingPunct="1">
              <a:lnSpc>
                <a:spcPct val="100000"/>
              </a:lnSpc>
              <a:spcBef>
                <a:spcPts val="0"/>
              </a:spcBef>
              <a:spcAft>
                <a:spcPts val="900"/>
              </a:spcAft>
              <a:buFont typeface="HCLTech Roobert Light" panose="020B0604020202020204" pitchFamily="34" charset="0"/>
              <a:buNone/>
            </a:pPr>
            <a:r>
              <a:rPr lang="en-US" dirty="0"/>
              <a:t>Insert Subhead</a:t>
            </a:r>
          </a:p>
          <a:p>
            <a:pPr lvl="1"/>
            <a:r>
              <a:rPr lang="en-US" dirty="0"/>
              <a:t>Second level</a:t>
            </a:r>
          </a:p>
          <a:p>
            <a:pPr lvl="2"/>
            <a:r>
              <a:rPr lang="en-US" dirty="0"/>
              <a:t>Third level</a:t>
            </a:r>
          </a:p>
        </p:txBody>
      </p:sp>
      <p:sp>
        <p:nvSpPr>
          <p:cNvPr id="25" name="Text Placeholder 1">
            <a:extLst>
              <a:ext uri="{FF2B5EF4-FFF2-40B4-BE49-F238E27FC236}">
                <a16:creationId xmlns:a16="http://schemas.microsoft.com/office/drawing/2014/main" id="{986956D9-6F1A-082F-0702-36CD06B858C0}"/>
              </a:ext>
            </a:extLst>
          </p:cNvPr>
          <p:cNvSpPr>
            <a:spLocks noGrp="1"/>
          </p:cNvSpPr>
          <p:nvPr>
            <p:ph type="body" sz="quarter" idx="46" hasCustomPrompt="1"/>
          </p:nvPr>
        </p:nvSpPr>
        <p:spPr>
          <a:xfrm>
            <a:off x="8575674" y="4589092"/>
            <a:ext cx="3098555" cy="1246234"/>
          </a:xfrm>
        </p:spPr>
        <p:txBody>
          <a:bodyPr wrap="square" lIns="648000" rIns="144000">
            <a:noAutofit/>
          </a:bodyPr>
          <a:lstStyle>
            <a:lvl1pPr>
              <a:spcAft>
                <a:spcPts val="900"/>
              </a:spcAft>
              <a:defRPr lang="en-US" sz="1800" b="0" kern="1200" dirty="0" smtClean="0">
                <a:solidFill>
                  <a:schemeClr val="tx1"/>
                </a:solidFill>
                <a:latin typeface="+mj-lt"/>
                <a:ea typeface="+mn-ea"/>
                <a:cs typeface="+mj-cs"/>
              </a:defRPr>
            </a:lvl1pPr>
            <a:lvl2pPr marL="0" indent="0">
              <a:buNone/>
              <a:defRPr/>
            </a:lvl2pPr>
            <a:lvl3pPr marL="180000" indent="-180000">
              <a:buFont typeface="HCLTech Roobert Light" pitchFamily="50" charset="0"/>
              <a:buChar char="•"/>
              <a:defRPr/>
            </a:lvl3pPr>
          </a:lstStyle>
          <a:p>
            <a:pPr lvl="0"/>
            <a:r>
              <a:rPr lang="en-US" dirty="0"/>
              <a:t>Insert Subhead</a:t>
            </a:r>
          </a:p>
          <a:p>
            <a:pPr lvl="1"/>
            <a:r>
              <a:rPr lang="en-US" dirty="0"/>
              <a:t>Second level</a:t>
            </a:r>
          </a:p>
          <a:p>
            <a:pPr lvl="2"/>
            <a:r>
              <a:rPr lang="en-US" dirty="0"/>
              <a:t>Third level</a:t>
            </a:r>
          </a:p>
        </p:txBody>
      </p:sp>
      <p:sp>
        <p:nvSpPr>
          <p:cNvPr id="26" name="Text Placeholder 1">
            <a:extLst>
              <a:ext uri="{FF2B5EF4-FFF2-40B4-BE49-F238E27FC236}">
                <a16:creationId xmlns:a16="http://schemas.microsoft.com/office/drawing/2014/main" id="{7DE83681-3D4C-8448-51AD-B7A8AC8AB097}"/>
              </a:ext>
            </a:extLst>
          </p:cNvPr>
          <p:cNvSpPr>
            <a:spLocks noGrp="1"/>
          </p:cNvSpPr>
          <p:nvPr>
            <p:ph type="body" sz="quarter" idx="47" hasCustomPrompt="1"/>
          </p:nvPr>
        </p:nvSpPr>
        <p:spPr>
          <a:xfrm>
            <a:off x="3313941"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
        <p:nvSpPr>
          <p:cNvPr id="27" name="Text Placeholder 1">
            <a:extLst>
              <a:ext uri="{FF2B5EF4-FFF2-40B4-BE49-F238E27FC236}">
                <a16:creationId xmlns:a16="http://schemas.microsoft.com/office/drawing/2014/main" id="{336B7ABD-D485-31B3-8D5F-C1B30B8F2853}"/>
              </a:ext>
            </a:extLst>
          </p:cNvPr>
          <p:cNvSpPr>
            <a:spLocks noGrp="1"/>
          </p:cNvSpPr>
          <p:nvPr>
            <p:ph type="body" sz="quarter" idx="48" hasCustomPrompt="1"/>
          </p:nvPr>
        </p:nvSpPr>
        <p:spPr>
          <a:xfrm>
            <a:off x="5726799"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Tree>
    <p:extLst>
      <p:ext uri="{BB962C8B-B14F-4D97-AF65-F5344CB8AC3E}">
        <p14:creationId xmlns:p14="http://schemas.microsoft.com/office/powerpoint/2010/main" val="3493676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t Dark sidebar">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US"/>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116800"/>
            <a:ext cx="3148410" cy="384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116800"/>
            <a:ext cx="3149600" cy="384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HCLTech Logo">
            <a:extLst>
              <a:ext uri="{FF2B5EF4-FFF2-40B4-BE49-F238E27FC236}">
                <a16:creationId xmlns:a16="http://schemas.microsoft.com/office/drawing/2014/main" id="{1A42836A-D5B4-97B9-0024-26033EBFCF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1" name="Text Placeholder 2">
            <a:extLst>
              <a:ext uri="{FF2B5EF4-FFF2-40B4-BE49-F238E27FC236}">
                <a16:creationId xmlns:a16="http://schemas.microsoft.com/office/drawing/2014/main" id="{4566E41A-A790-E2F8-A974-E66F9A474659}"/>
              </a:ext>
            </a:extLst>
          </p:cNvPr>
          <p:cNvSpPr>
            <a:spLocks noGrp="1"/>
          </p:cNvSpPr>
          <p:nvPr>
            <p:ph type="body" sz="quarter" idx="18"/>
          </p:nvPr>
        </p:nvSpPr>
        <p:spPr>
          <a:xfrm>
            <a:off x="8575675" y="2116800"/>
            <a:ext cx="2717799" cy="3842675"/>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924519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hart (4) – Title, Subtitle">
    <p:bg>
      <p:bgPr>
        <a:solidFill>
          <a:srgbClr val="E6EBF5">
            <a:alpha val="70000"/>
          </a:srgbClr>
        </a:solidFill>
        <a:effectLst/>
      </p:bgPr>
    </p:bg>
    <p:spTree>
      <p:nvGrpSpPr>
        <p:cNvPr id="1" name=""/>
        <p:cNvGrpSpPr/>
        <p:nvPr/>
      </p:nvGrpSpPr>
      <p:grpSpPr>
        <a:xfrm>
          <a:off x="0" y="0"/>
          <a:ext cx="0" cy="0"/>
          <a:chOff x="0" y="0"/>
          <a:chExt cx="0" cy="0"/>
        </a:xfrm>
      </p:grpSpPr>
      <p:sp>
        <p:nvSpPr>
          <p:cNvPr id="11" name="White BG">
            <a:extLst>
              <a:ext uri="{FF2B5EF4-FFF2-40B4-BE49-F238E27FC236}">
                <a16:creationId xmlns:a16="http://schemas.microsoft.com/office/drawing/2014/main" id="{9561EF3A-A0DA-98A2-D3DA-13E107D9498A}"/>
              </a:ext>
              <a:ext uri="{C183D7F6-B498-43B3-948B-1728B52AA6E4}">
                <adec:decorative xmlns:adec="http://schemas.microsoft.com/office/drawing/2017/decorative" val="1"/>
              </a:ext>
            </a:extLst>
          </p:cNvPr>
          <p:cNvSpPr/>
          <p:nvPr userDrawn="1"/>
        </p:nvSpPr>
        <p:spPr>
          <a:xfrm>
            <a:off x="0" y="1"/>
            <a:ext cx="12192000" cy="267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E866C672-6197-CE28-421D-8CD8DE189138}"/>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2" name="Footer Placeholder">
            <a:extLst>
              <a:ext uri="{FF2B5EF4-FFF2-40B4-BE49-F238E27FC236}">
                <a16:creationId xmlns:a16="http://schemas.microsoft.com/office/drawing/2014/main" id="{3C04BE7B-F2F5-87B9-A28D-3558FD2C7ABD}"/>
              </a:ext>
            </a:extLst>
          </p:cNvPr>
          <p:cNvSpPr>
            <a:spLocks noGrp="1"/>
          </p:cNvSpPr>
          <p:nvPr>
            <p:ph type="ftr" sz="quarter" idx="42"/>
          </p:nvPr>
        </p:nvSpPr>
        <p:spPr/>
        <p:txBody>
          <a:bodyPr/>
          <a:lstStyle/>
          <a:p>
            <a:r>
              <a:rPr lang="en-GB"/>
              <a:t>Copyright © 2023 HCL Technologies | Confidential</a:t>
            </a:r>
            <a:endParaRPr lang="en-GB" dirty="0"/>
          </a:p>
        </p:txBody>
      </p:sp>
      <p:sp>
        <p:nvSpPr>
          <p:cNvPr id="9" name="Title 1">
            <a:extLst>
              <a:ext uri="{FF2B5EF4-FFF2-40B4-BE49-F238E27FC236}">
                <a16:creationId xmlns:a16="http://schemas.microsoft.com/office/drawing/2014/main" id="{60434D68-31FE-0ABE-3EF4-DA1FE67A8F73}"/>
              </a:ext>
            </a:extLst>
          </p:cNvPr>
          <p:cNvSpPr>
            <a:spLocks noGrp="1"/>
          </p:cNvSpPr>
          <p:nvPr>
            <p:ph type="title"/>
          </p:nvPr>
        </p:nvSpPr>
        <p:spPr>
          <a:xfrm>
            <a:off x="864001" y="860400"/>
            <a:ext cx="10429474" cy="553998"/>
          </a:xfrm>
        </p:spPr>
        <p:txBody>
          <a:bodyPr/>
          <a:lstStyle>
            <a:lvl1pPr>
              <a:defRPr sz="4000"/>
            </a:lvl1pPr>
          </a:lstStyle>
          <a:p>
            <a:r>
              <a:rPr lang="en-US"/>
              <a:t>Click to edit Master title style</a:t>
            </a:r>
            <a:endParaRPr lang="en-US" dirty="0"/>
          </a:p>
        </p:txBody>
      </p:sp>
      <p:sp>
        <p:nvSpPr>
          <p:cNvPr id="10" name="Subtitle">
            <a:extLst>
              <a:ext uri="{FF2B5EF4-FFF2-40B4-BE49-F238E27FC236}">
                <a16:creationId xmlns:a16="http://schemas.microsoft.com/office/drawing/2014/main" id="{F32F3558-1B7A-CA4C-5C7F-46464D04A473}"/>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Chart Placeholder 1">
            <a:extLst>
              <a:ext uri="{FF2B5EF4-FFF2-40B4-BE49-F238E27FC236}">
                <a16:creationId xmlns:a16="http://schemas.microsoft.com/office/drawing/2014/main" id="{B71E5DD2-B652-BE54-C68C-9A50422D341E}"/>
              </a:ext>
            </a:extLst>
          </p:cNvPr>
          <p:cNvSpPr>
            <a:spLocks noGrp="1"/>
          </p:cNvSpPr>
          <p:nvPr>
            <p:ph type="chart" sz="quarter" idx="22"/>
          </p:nvPr>
        </p:nvSpPr>
        <p:spPr>
          <a:xfrm>
            <a:off x="900000" y="4830622"/>
            <a:ext cx="2246400" cy="1177765"/>
          </a:xfrm>
        </p:spPr>
        <p:txBody>
          <a:bodyPr/>
          <a:lstStyle/>
          <a:p>
            <a:r>
              <a:rPr lang="en-US"/>
              <a:t>Click icon to add chart</a:t>
            </a:r>
            <a:endParaRPr lang="en-US" dirty="0"/>
          </a:p>
        </p:txBody>
      </p:sp>
      <p:sp>
        <p:nvSpPr>
          <p:cNvPr id="18" name="Chart Placeholder 2">
            <a:extLst>
              <a:ext uri="{FF2B5EF4-FFF2-40B4-BE49-F238E27FC236}">
                <a16:creationId xmlns:a16="http://schemas.microsoft.com/office/drawing/2014/main" id="{8E865436-94BD-F20C-1AE8-0BBB24312B51}"/>
              </a:ext>
            </a:extLst>
          </p:cNvPr>
          <p:cNvSpPr>
            <a:spLocks noGrp="1"/>
          </p:cNvSpPr>
          <p:nvPr>
            <p:ph type="chart" sz="quarter" idx="24"/>
          </p:nvPr>
        </p:nvSpPr>
        <p:spPr>
          <a:xfrm>
            <a:off x="3616800" y="4830622"/>
            <a:ext cx="2246400" cy="1177765"/>
          </a:xfrm>
        </p:spPr>
        <p:txBody>
          <a:bodyPr/>
          <a:lstStyle/>
          <a:p>
            <a:r>
              <a:rPr lang="en-US"/>
              <a:t>Click icon to add chart</a:t>
            </a:r>
          </a:p>
        </p:txBody>
      </p:sp>
      <p:sp>
        <p:nvSpPr>
          <p:cNvPr id="20" name="Chart Placeholder 3">
            <a:extLst>
              <a:ext uri="{FF2B5EF4-FFF2-40B4-BE49-F238E27FC236}">
                <a16:creationId xmlns:a16="http://schemas.microsoft.com/office/drawing/2014/main" id="{E6BD06F7-C92C-7956-A069-82B1479E53A1}"/>
              </a:ext>
            </a:extLst>
          </p:cNvPr>
          <p:cNvSpPr>
            <a:spLocks noGrp="1"/>
          </p:cNvSpPr>
          <p:nvPr>
            <p:ph type="chart" sz="quarter" idx="26"/>
          </p:nvPr>
        </p:nvSpPr>
        <p:spPr>
          <a:xfrm>
            <a:off x="6333600" y="4830622"/>
            <a:ext cx="2246400" cy="1177765"/>
          </a:xfrm>
        </p:spPr>
        <p:txBody>
          <a:bodyPr/>
          <a:lstStyle/>
          <a:p>
            <a:r>
              <a:rPr lang="en-US"/>
              <a:t>Click icon to add chart</a:t>
            </a:r>
          </a:p>
        </p:txBody>
      </p:sp>
      <p:sp>
        <p:nvSpPr>
          <p:cNvPr id="22" name="Chart Placeholder 4">
            <a:extLst>
              <a:ext uri="{FF2B5EF4-FFF2-40B4-BE49-F238E27FC236}">
                <a16:creationId xmlns:a16="http://schemas.microsoft.com/office/drawing/2014/main" id="{95B7CBE0-AED4-6278-A413-7313284B8D49}"/>
              </a:ext>
            </a:extLst>
          </p:cNvPr>
          <p:cNvSpPr>
            <a:spLocks noGrp="1"/>
          </p:cNvSpPr>
          <p:nvPr>
            <p:ph type="chart" sz="quarter" idx="28"/>
          </p:nvPr>
        </p:nvSpPr>
        <p:spPr>
          <a:xfrm>
            <a:off x="9050400" y="4830622"/>
            <a:ext cx="2246400" cy="1177765"/>
          </a:xfrm>
        </p:spPr>
        <p:txBody>
          <a:bodyPr/>
          <a:lstStyle/>
          <a:p>
            <a:r>
              <a:rPr lang="en-US"/>
              <a:t>Click icon to add chart</a:t>
            </a:r>
          </a:p>
        </p:txBody>
      </p:sp>
      <p:sp>
        <p:nvSpPr>
          <p:cNvPr id="6" name="Text Placeholder 1">
            <a:extLst>
              <a:ext uri="{FF2B5EF4-FFF2-40B4-BE49-F238E27FC236}">
                <a16:creationId xmlns:a16="http://schemas.microsoft.com/office/drawing/2014/main" id="{B7C91477-85FC-5019-0674-07421A703DA2}"/>
              </a:ext>
            </a:extLst>
          </p:cNvPr>
          <p:cNvSpPr>
            <a:spLocks noGrp="1"/>
          </p:cNvSpPr>
          <p:nvPr>
            <p:ph type="body" sz="quarter" idx="46" hasCustomPrompt="1"/>
          </p:nvPr>
        </p:nvSpPr>
        <p:spPr>
          <a:xfrm>
            <a:off x="895200"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8FF86656-6995-BE2B-89CB-D02EF503E1C4}"/>
              </a:ext>
            </a:extLst>
          </p:cNvPr>
          <p:cNvSpPr>
            <a:spLocks noGrp="1"/>
          </p:cNvSpPr>
          <p:nvPr>
            <p:ph type="body" sz="quarter" idx="47" hasCustomPrompt="1"/>
          </p:nvPr>
        </p:nvSpPr>
        <p:spPr>
          <a:xfrm>
            <a:off x="3616800"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2B482ACB-2F08-E27B-62EE-933AB46D713E}"/>
              </a:ext>
            </a:extLst>
          </p:cNvPr>
          <p:cNvSpPr>
            <a:spLocks noGrp="1"/>
          </p:cNvSpPr>
          <p:nvPr>
            <p:ph type="body" sz="quarter" idx="48" hasCustomPrompt="1"/>
          </p:nvPr>
        </p:nvSpPr>
        <p:spPr>
          <a:xfrm>
            <a:off x="6328801"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2" name="Text Placeholder 1">
            <a:extLst>
              <a:ext uri="{FF2B5EF4-FFF2-40B4-BE49-F238E27FC236}">
                <a16:creationId xmlns:a16="http://schemas.microsoft.com/office/drawing/2014/main" id="{ADBBEF83-CC94-4D54-4A92-C9ED4E198308}"/>
              </a:ext>
            </a:extLst>
          </p:cNvPr>
          <p:cNvSpPr>
            <a:spLocks noGrp="1"/>
          </p:cNvSpPr>
          <p:nvPr>
            <p:ph type="body" sz="quarter" idx="49" hasCustomPrompt="1"/>
          </p:nvPr>
        </p:nvSpPr>
        <p:spPr>
          <a:xfrm>
            <a:off x="9040833"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40933191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agram (top space) – 3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3063B641-59E0-765A-E12B-EB9B06B7A306}"/>
              </a:ext>
            </a:extLst>
          </p:cNvPr>
          <p:cNvSpPr>
            <a:spLocks noGrp="1"/>
          </p:cNvSpPr>
          <p:nvPr>
            <p:ph type="ftr" sz="quarter" idx="41"/>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F0AD6-767B-F3F9-7E2B-AEFB0B042553}"/>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A868CBE7-AAFB-CCDA-AD72-6509967C497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2" name="Text Placeholder 1">
            <a:extLst>
              <a:ext uri="{FF2B5EF4-FFF2-40B4-BE49-F238E27FC236}">
                <a16:creationId xmlns:a16="http://schemas.microsoft.com/office/drawing/2014/main" id="{28A13ED9-FEED-1E70-1699-6597AAF0E828}"/>
              </a:ext>
            </a:extLst>
          </p:cNvPr>
          <p:cNvSpPr>
            <a:spLocks noGrp="1"/>
          </p:cNvSpPr>
          <p:nvPr>
            <p:ph type="body" sz="quarter" idx="47" hasCustomPrompt="1"/>
          </p:nvPr>
        </p:nvSpPr>
        <p:spPr>
          <a:xfrm>
            <a:off x="4528239"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E52ECCB4-A265-7655-BD88-0AA20F8DCA24}"/>
              </a:ext>
            </a:extLst>
          </p:cNvPr>
          <p:cNvSpPr>
            <a:spLocks noGrp="1"/>
          </p:cNvSpPr>
          <p:nvPr>
            <p:ph type="body" sz="quarter" idx="48" hasCustomPrompt="1"/>
          </p:nvPr>
        </p:nvSpPr>
        <p:spPr>
          <a:xfrm>
            <a:off x="8137234"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2412D185-A34E-EA1F-B094-2A09226141FC}"/>
              </a:ext>
            </a:extLst>
          </p:cNvPr>
          <p:cNvSpPr>
            <a:spLocks noGrp="1"/>
          </p:cNvSpPr>
          <p:nvPr>
            <p:ph type="body" sz="quarter" idx="49" hasCustomPrompt="1"/>
          </p:nvPr>
        </p:nvSpPr>
        <p:spPr>
          <a:xfrm>
            <a:off x="895200"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9361079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agram (top space) – 4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A8777C0F-E2D9-00D8-F009-A5A9946EAB1C}"/>
              </a:ext>
            </a:extLst>
          </p:cNvPr>
          <p:cNvSpPr>
            <a:spLocks noGrp="1"/>
          </p:cNvSpPr>
          <p:nvPr>
            <p:ph type="ftr" sz="quarter" idx="42"/>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FC35DC6-A142-94FE-F384-4251E76E9752}"/>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1" name="Subtitle">
            <a:extLst>
              <a:ext uri="{FF2B5EF4-FFF2-40B4-BE49-F238E27FC236}">
                <a16:creationId xmlns:a16="http://schemas.microsoft.com/office/drawing/2014/main" id="{0B671AEB-C1AD-1887-07F6-2E44FFD4D2D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9" name="Text Placeholder 1">
            <a:extLst>
              <a:ext uri="{FF2B5EF4-FFF2-40B4-BE49-F238E27FC236}">
                <a16:creationId xmlns:a16="http://schemas.microsoft.com/office/drawing/2014/main" id="{16E927B3-A6AA-9D41-1B9F-BB0EA3914311}"/>
              </a:ext>
            </a:extLst>
          </p:cNvPr>
          <p:cNvSpPr>
            <a:spLocks noGrp="1"/>
          </p:cNvSpPr>
          <p:nvPr>
            <p:ph type="body" sz="quarter" idx="49" hasCustomPrompt="1"/>
          </p:nvPr>
        </p:nvSpPr>
        <p:spPr>
          <a:xfrm>
            <a:off x="895200"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2" name="Text Placeholder 1">
            <a:extLst>
              <a:ext uri="{FF2B5EF4-FFF2-40B4-BE49-F238E27FC236}">
                <a16:creationId xmlns:a16="http://schemas.microsoft.com/office/drawing/2014/main" id="{CC556881-99A4-CC3E-9E4B-92835ADC5993}"/>
              </a:ext>
            </a:extLst>
          </p:cNvPr>
          <p:cNvSpPr>
            <a:spLocks noGrp="1"/>
          </p:cNvSpPr>
          <p:nvPr>
            <p:ph type="body" sz="quarter" idx="50" hasCustomPrompt="1"/>
          </p:nvPr>
        </p:nvSpPr>
        <p:spPr>
          <a:xfrm>
            <a:off x="3616799"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59579359-FE04-C115-A2DB-FADF319E2CDC}"/>
              </a:ext>
            </a:extLst>
          </p:cNvPr>
          <p:cNvSpPr>
            <a:spLocks noGrp="1"/>
          </p:cNvSpPr>
          <p:nvPr>
            <p:ph type="body" sz="quarter" idx="51" hasCustomPrompt="1"/>
          </p:nvPr>
        </p:nvSpPr>
        <p:spPr>
          <a:xfrm>
            <a:off x="6319234"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EFC9C591-7019-CC03-9070-88D6301EF566}"/>
              </a:ext>
            </a:extLst>
          </p:cNvPr>
          <p:cNvSpPr>
            <a:spLocks noGrp="1"/>
          </p:cNvSpPr>
          <p:nvPr>
            <p:ph type="body" sz="quarter" idx="52" hasCustomPrompt="1"/>
          </p:nvPr>
        </p:nvSpPr>
        <p:spPr>
          <a:xfrm>
            <a:off x="9040833"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1055311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iagram (top space) – 5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9" name="Footer Placeholder">
            <a:extLst>
              <a:ext uri="{FF2B5EF4-FFF2-40B4-BE49-F238E27FC236}">
                <a16:creationId xmlns:a16="http://schemas.microsoft.com/office/drawing/2014/main" id="{78959B74-0D31-AF7E-F404-B1EF69B08FC4}"/>
              </a:ext>
            </a:extLst>
          </p:cNvPr>
          <p:cNvSpPr>
            <a:spLocks noGrp="1"/>
          </p:cNvSpPr>
          <p:nvPr>
            <p:ph type="ftr" sz="quarter" idx="43"/>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447C082-CA3D-5057-54B9-D5F1D75AFF76}"/>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BBE2C119-94AE-90B6-D377-FE5EE7D1139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8" name="Text Placeholder 1">
            <a:extLst>
              <a:ext uri="{FF2B5EF4-FFF2-40B4-BE49-F238E27FC236}">
                <a16:creationId xmlns:a16="http://schemas.microsoft.com/office/drawing/2014/main" id="{5B97CF98-5C6C-6D5B-BCC5-8B726802E602}"/>
              </a:ext>
            </a:extLst>
          </p:cNvPr>
          <p:cNvSpPr>
            <a:spLocks noGrp="1"/>
          </p:cNvSpPr>
          <p:nvPr>
            <p:ph type="body" sz="quarter" idx="49" hasCustomPrompt="1"/>
          </p:nvPr>
        </p:nvSpPr>
        <p:spPr>
          <a:xfrm>
            <a:off x="895200"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94FC5C0E-2C91-B24A-BCFC-FF98965FA6D8}"/>
              </a:ext>
            </a:extLst>
          </p:cNvPr>
          <p:cNvSpPr>
            <a:spLocks noGrp="1"/>
          </p:cNvSpPr>
          <p:nvPr>
            <p:ph type="body" sz="quarter" idx="50" hasCustomPrompt="1"/>
          </p:nvPr>
        </p:nvSpPr>
        <p:spPr>
          <a:xfrm>
            <a:off x="3045136"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A352B599-CD45-606C-5489-9A94CAEF4374}"/>
              </a:ext>
            </a:extLst>
          </p:cNvPr>
          <p:cNvSpPr>
            <a:spLocks noGrp="1"/>
          </p:cNvSpPr>
          <p:nvPr>
            <p:ph type="body" sz="quarter" idx="51" hasCustomPrompt="1"/>
          </p:nvPr>
        </p:nvSpPr>
        <p:spPr>
          <a:xfrm>
            <a:off x="5190274"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5" name="Text Placeholder 1">
            <a:extLst>
              <a:ext uri="{FF2B5EF4-FFF2-40B4-BE49-F238E27FC236}">
                <a16:creationId xmlns:a16="http://schemas.microsoft.com/office/drawing/2014/main" id="{EC81B168-C65F-D0FD-92D2-6134F410D476}"/>
              </a:ext>
            </a:extLst>
          </p:cNvPr>
          <p:cNvSpPr>
            <a:spLocks noGrp="1"/>
          </p:cNvSpPr>
          <p:nvPr>
            <p:ph type="body" sz="quarter" idx="52" hasCustomPrompt="1"/>
          </p:nvPr>
        </p:nvSpPr>
        <p:spPr>
          <a:xfrm>
            <a:off x="7335412"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6" name="Text Placeholder 1">
            <a:extLst>
              <a:ext uri="{FF2B5EF4-FFF2-40B4-BE49-F238E27FC236}">
                <a16:creationId xmlns:a16="http://schemas.microsoft.com/office/drawing/2014/main" id="{9063FF21-6F40-42D3-0CB2-50A63BFB0321}"/>
              </a:ext>
            </a:extLst>
          </p:cNvPr>
          <p:cNvSpPr>
            <a:spLocks noGrp="1"/>
          </p:cNvSpPr>
          <p:nvPr>
            <p:ph type="body" sz="quarter" idx="53" hasCustomPrompt="1"/>
          </p:nvPr>
        </p:nvSpPr>
        <p:spPr>
          <a:xfrm>
            <a:off x="9496799"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7686537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agram (space center) – 3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CADCAB8C-AA25-6ECC-53CE-74F65CBBBB55}"/>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D6FAA5F1-59F8-89BE-41CE-BF1D44F94E35}"/>
              </a:ext>
            </a:extLst>
          </p:cNvPr>
          <p:cNvSpPr>
            <a:spLocks noGrp="1"/>
          </p:cNvSpPr>
          <p:nvPr>
            <p:ph type="title" hasCustomPrompt="1"/>
          </p:nvPr>
        </p:nvSpPr>
        <p:spPr>
          <a:xfrm>
            <a:off x="862598" y="860400"/>
            <a:ext cx="4998452" cy="1107996"/>
          </a:xfrm>
        </p:spPr>
        <p:txBody>
          <a:bodyPr/>
          <a:lstStyle>
            <a:lvl1pPr>
              <a:defRPr sz="4000"/>
            </a:lvl1pPr>
          </a:lstStyle>
          <a:p>
            <a:r>
              <a:rPr lang="en-US" dirty="0"/>
              <a:t>Click to edit </a:t>
            </a:r>
            <a:br>
              <a:rPr lang="en-US" dirty="0"/>
            </a:br>
            <a:r>
              <a:rPr lang="en-US" dirty="0"/>
              <a:t>Master title style </a:t>
            </a:r>
          </a:p>
        </p:txBody>
      </p:sp>
      <p:sp>
        <p:nvSpPr>
          <p:cNvPr id="5" name="Subhead 1">
            <a:extLst>
              <a:ext uri="{FF2B5EF4-FFF2-40B4-BE49-F238E27FC236}">
                <a16:creationId xmlns:a16="http://schemas.microsoft.com/office/drawing/2014/main" id="{78F85331-614B-E4B5-3C01-31CA0C0E0754}"/>
              </a:ext>
            </a:extLst>
          </p:cNvPr>
          <p:cNvSpPr>
            <a:spLocks noGrp="1"/>
          </p:cNvSpPr>
          <p:nvPr>
            <p:ph type="body" sz="quarter" idx="14" hasCustomPrompt="1"/>
          </p:nvPr>
        </p:nvSpPr>
        <p:spPr>
          <a:xfrm>
            <a:off x="900000" y="2343439"/>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23" name="Description 1">
            <a:extLst>
              <a:ext uri="{FF2B5EF4-FFF2-40B4-BE49-F238E27FC236}">
                <a16:creationId xmlns:a16="http://schemas.microsoft.com/office/drawing/2014/main" id="{E7110D69-7EAE-9F1D-E792-FA2F569CCE77}"/>
              </a:ext>
            </a:extLst>
          </p:cNvPr>
          <p:cNvSpPr>
            <a:spLocks noGrp="1"/>
          </p:cNvSpPr>
          <p:nvPr>
            <p:ph type="body" sz="quarter" idx="15" hasCustomPrompt="1"/>
          </p:nvPr>
        </p:nvSpPr>
        <p:spPr>
          <a:xfrm>
            <a:off x="7948725" y="19067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8" name="Subhead 2">
            <a:extLst>
              <a:ext uri="{FF2B5EF4-FFF2-40B4-BE49-F238E27FC236}">
                <a16:creationId xmlns:a16="http://schemas.microsoft.com/office/drawing/2014/main" id="{D6062D7F-2514-F300-3269-7E58A08ED1E0}"/>
              </a:ext>
            </a:extLst>
          </p:cNvPr>
          <p:cNvSpPr>
            <a:spLocks noGrp="1"/>
          </p:cNvSpPr>
          <p:nvPr>
            <p:ph type="body" sz="quarter" idx="39" hasCustomPrompt="1"/>
          </p:nvPr>
        </p:nvSpPr>
        <p:spPr>
          <a:xfrm>
            <a:off x="900000" y="3767510"/>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28" name="Description 2">
            <a:extLst>
              <a:ext uri="{FF2B5EF4-FFF2-40B4-BE49-F238E27FC236}">
                <a16:creationId xmlns:a16="http://schemas.microsoft.com/office/drawing/2014/main" id="{1ECF5571-1C89-4F02-ABF7-79D6976E624B}"/>
              </a:ext>
            </a:extLst>
          </p:cNvPr>
          <p:cNvSpPr>
            <a:spLocks noGrp="1"/>
          </p:cNvSpPr>
          <p:nvPr>
            <p:ph type="body" sz="quarter" idx="42" hasCustomPrompt="1"/>
          </p:nvPr>
        </p:nvSpPr>
        <p:spPr>
          <a:xfrm>
            <a:off x="7948725" y="33213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10" name="Subhead 3">
            <a:extLst>
              <a:ext uri="{FF2B5EF4-FFF2-40B4-BE49-F238E27FC236}">
                <a16:creationId xmlns:a16="http://schemas.microsoft.com/office/drawing/2014/main" id="{C288FB7E-AC29-08CB-BD34-EE24E1EF2556}"/>
              </a:ext>
            </a:extLst>
          </p:cNvPr>
          <p:cNvSpPr>
            <a:spLocks noGrp="1"/>
          </p:cNvSpPr>
          <p:nvPr>
            <p:ph type="body" sz="quarter" idx="41" hasCustomPrompt="1"/>
          </p:nvPr>
        </p:nvSpPr>
        <p:spPr>
          <a:xfrm>
            <a:off x="900000" y="5191582"/>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9" name="Description 3">
            <a:extLst>
              <a:ext uri="{FF2B5EF4-FFF2-40B4-BE49-F238E27FC236}">
                <a16:creationId xmlns:a16="http://schemas.microsoft.com/office/drawing/2014/main" id="{C9DB0537-C102-50A3-DF33-0EB4C83DC2D0}"/>
              </a:ext>
            </a:extLst>
          </p:cNvPr>
          <p:cNvSpPr>
            <a:spLocks noGrp="1"/>
          </p:cNvSpPr>
          <p:nvPr>
            <p:ph type="body" sz="quarter" idx="43" hasCustomPrompt="1"/>
          </p:nvPr>
        </p:nvSpPr>
        <p:spPr>
          <a:xfrm>
            <a:off x="7948725" y="47359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366213354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agram (space center, wide) – 4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4" name="Footer Placeholder">
            <a:extLst>
              <a:ext uri="{FF2B5EF4-FFF2-40B4-BE49-F238E27FC236}">
                <a16:creationId xmlns:a16="http://schemas.microsoft.com/office/drawing/2014/main" id="{390F9D52-BF02-4BCE-44A9-4B97548856B9}"/>
              </a:ext>
            </a:extLst>
          </p:cNvPr>
          <p:cNvSpPr>
            <a:spLocks noGrp="1"/>
          </p:cNvSpPr>
          <p:nvPr>
            <p:ph type="ftr" sz="quarter" idx="42"/>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EC0F5689-1957-23CB-ECB5-C547B5DD80C2}"/>
              </a:ext>
            </a:extLst>
          </p:cNvPr>
          <p:cNvSpPr>
            <a:spLocks noGrp="1"/>
          </p:cNvSpPr>
          <p:nvPr>
            <p:ph type="title"/>
          </p:nvPr>
        </p:nvSpPr>
        <p:spPr>
          <a:xfrm>
            <a:off x="862598" y="860400"/>
            <a:ext cx="10429077" cy="553998"/>
          </a:xfrm>
        </p:spPr>
        <p:txBody>
          <a:bodyPr/>
          <a:lstStyle>
            <a:lvl1pPr>
              <a:defRPr sz="4000"/>
            </a:lvl1pPr>
          </a:lstStyle>
          <a:p>
            <a:r>
              <a:rPr lang="en-US"/>
              <a:t>Click to edit Master title style</a:t>
            </a:r>
            <a:endParaRPr lang="en-US" dirty="0"/>
          </a:p>
        </p:txBody>
      </p:sp>
      <p:sp>
        <p:nvSpPr>
          <p:cNvPr id="2" name="Subtitle">
            <a:extLst>
              <a:ext uri="{FF2B5EF4-FFF2-40B4-BE49-F238E27FC236}">
                <a16:creationId xmlns:a16="http://schemas.microsoft.com/office/drawing/2014/main" id="{1175311F-74A7-ADBB-686B-2357A57504C1}"/>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Text Placeholder 1">
            <a:extLst>
              <a:ext uri="{FF2B5EF4-FFF2-40B4-BE49-F238E27FC236}">
                <a16:creationId xmlns:a16="http://schemas.microsoft.com/office/drawing/2014/main" id="{0439AC71-2711-0DD7-8B38-C130356CA93D}"/>
              </a:ext>
            </a:extLst>
          </p:cNvPr>
          <p:cNvSpPr>
            <a:spLocks noGrp="1"/>
          </p:cNvSpPr>
          <p:nvPr>
            <p:ph type="body" sz="quarter" idx="49" hasCustomPrompt="1"/>
          </p:nvPr>
        </p:nvSpPr>
        <p:spPr>
          <a:xfrm>
            <a:off x="895200" y="2462398"/>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96E63277-5977-CE19-AC9D-B6EDD067FEDB}"/>
              </a:ext>
            </a:extLst>
          </p:cNvPr>
          <p:cNvSpPr>
            <a:spLocks noGrp="1"/>
          </p:cNvSpPr>
          <p:nvPr>
            <p:ph type="body" sz="quarter" idx="50" hasCustomPrompt="1"/>
          </p:nvPr>
        </p:nvSpPr>
        <p:spPr>
          <a:xfrm>
            <a:off x="895200" y="4741200"/>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CE6B1F7D-46D8-1AA0-2BF6-633DE1AEDFFD}"/>
              </a:ext>
            </a:extLst>
          </p:cNvPr>
          <p:cNvSpPr>
            <a:spLocks noGrp="1"/>
          </p:cNvSpPr>
          <p:nvPr>
            <p:ph type="body" sz="quarter" idx="51" hasCustomPrompt="1"/>
          </p:nvPr>
        </p:nvSpPr>
        <p:spPr>
          <a:xfrm>
            <a:off x="9050399" y="2462398"/>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2" name="Text Placeholder 1">
            <a:extLst>
              <a:ext uri="{FF2B5EF4-FFF2-40B4-BE49-F238E27FC236}">
                <a16:creationId xmlns:a16="http://schemas.microsoft.com/office/drawing/2014/main" id="{2C81DF2D-70C3-C403-3BE4-A2A3E0435EF4}"/>
              </a:ext>
            </a:extLst>
          </p:cNvPr>
          <p:cNvSpPr>
            <a:spLocks noGrp="1"/>
          </p:cNvSpPr>
          <p:nvPr>
            <p:ph type="body" sz="quarter" idx="52" hasCustomPrompt="1"/>
          </p:nvPr>
        </p:nvSpPr>
        <p:spPr>
          <a:xfrm>
            <a:off x="9050399" y="4741200"/>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356112082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agram (space center) – 4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7" name="Footer Placeholder">
            <a:extLst>
              <a:ext uri="{FF2B5EF4-FFF2-40B4-BE49-F238E27FC236}">
                <a16:creationId xmlns:a16="http://schemas.microsoft.com/office/drawing/2014/main" id="{7C995A54-5366-DE1C-1ED8-7896CE2C499E}"/>
              </a:ext>
            </a:extLst>
          </p:cNvPr>
          <p:cNvSpPr>
            <a:spLocks noGrp="1"/>
          </p:cNvSpPr>
          <p:nvPr>
            <p:ph type="ftr" sz="quarter" idx="16"/>
          </p:nvPr>
        </p:nvSpPr>
        <p:spPr/>
        <p:txBody>
          <a:bodyPr/>
          <a:lstStyle/>
          <a:p>
            <a:r>
              <a:rPr lang="en-GB"/>
              <a:t>Copyright © 2023 HCL Technologies | Confidential</a:t>
            </a:r>
            <a:endParaRPr lang="en-AU" dirty="0"/>
          </a:p>
        </p:txBody>
      </p:sp>
      <p:sp>
        <p:nvSpPr>
          <p:cNvPr id="3" name="Title 1">
            <a:extLst>
              <a:ext uri="{FF2B5EF4-FFF2-40B4-BE49-F238E27FC236}">
                <a16:creationId xmlns:a16="http://schemas.microsoft.com/office/drawing/2014/main" id="{EC0F5689-1957-23CB-ECB5-C547B5DD80C2}"/>
              </a:ext>
            </a:extLst>
          </p:cNvPr>
          <p:cNvSpPr>
            <a:spLocks noGrp="1"/>
          </p:cNvSpPr>
          <p:nvPr>
            <p:ph type="title"/>
          </p:nvPr>
        </p:nvSpPr>
        <p:spPr>
          <a:xfrm>
            <a:off x="862598" y="860400"/>
            <a:ext cx="10429077" cy="553998"/>
          </a:xfrm>
        </p:spPr>
        <p:txBody>
          <a:bodyPr/>
          <a:lstStyle>
            <a:lvl1pPr>
              <a:defRPr sz="4000"/>
            </a:lvl1pPr>
          </a:lstStyle>
          <a:p>
            <a:r>
              <a:rPr lang="en-US"/>
              <a:t>Click to edit Master title style</a:t>
            </a:r>
            <a:endParaRPr lang="en-US" dirty="0"/>
          </a:p>
        </p:txBody>
      </p:sp>
      <p:grpSp>
        <p:nvGrpSpPr>
          <p:cNvPr id="2" name="Lines">
            <a:extLst>
              <a:ext uri="{FF2B5EF4-FFF2-40B4-BE49-F238E27FC236}">
                <a16:creationId xmlns:a16="http://schemas.microsoft.com/office/drawing/2014/main" id="{550A6989-C60C-0A16-5028-B51B77D126A4}"/>
              </a:ext>
            </a:extLst>
          </p:cNvPr>
          <p:cNvGrpSpPr/>
          <p:nvPr userDrawn="1"/>
        </p:nvGrpSpPr>
        <p:grpSpPr>
          <a:xfrm>
            <a:off x="900000" y="3977984"/>
            <a:ext cx="10409111" cy="0"/>
            <a:chOff x="900000" y="3977984"/>
            <a:chExt cx="10409111" cy="0"/>
          </a:xfrm>
        </p:grpSpPr>
        <p:cxnSp>
          <p:nvCxnSpPr>
            <p:cNvPr id="4" name="Straight Connector 3">
              <a:extLst>
                <a:ext uri="{FF2B5EF4-FFF2-40B4-BE49-F238E27FC236}">
                  <a16:creationId xmlns:a16="http://schemas.microsoft.com/office/drawing/2014/main" id="{B627169A-4B05-C354-E77C-CE65985E3E5B}"/>
                </a:ext>
              </a:extLst>
            </p:cNvPr>
            <p:cNvCxnSpPr>
              <a:cxnSpLocks/>
            </p:cNvCxnSpPr>
            <p:nvPr/>
          </p:nvCxnSpPr>
          <p:spPr>
            <a:xfrm>
              <a:off x="900000" y="3977984"/>
              <a:ext cx="3164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E668968-4DBC-F8D4-7640-4B788E7805D7}"/>
                </a:ext>
              </a:extLst>
            </p:cNvPr>
            <p:cNvCxnSpPr>
              <a:cxnSpLocks/>
            </p:cNvCxnSpPr>
            <p:nvPr/>
          </p:nvCxnSpPr>
          <p:spPr>
            <a:xfrm>
              <a:off x="8144711" y="3977984"/>
              <a:ext cx="3164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8" name="Text Placeholder 1">
            <a:extLst>
              <a:ext uri="{FF2B5EF4-FFF2-40B4-BE49-F238E27FC236}">
                <a16:creationId xmlns:a16="http://schemas.microsoft.com/office/drawing/2014/main" id="{40B22989-4747-2158-6EF5-8AD81AED1399}"/>
              </a:ext>
            </a:extLst>
          </p:cNvPr>
          <p:cNvSpPr>
            <a:spLocks noGrp="1"/>
          </p:cNvSpPr>
          <p:nvPr>
            <p:ph type="body" sz="quarter" idx="49" hasCustomPrompt="1"/>
          </p:nvPr>
        </p:nvSpPr>
        <p:spPr>
          <a:xfrm>
            <a:off x="895200" y="1924740"/>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9" name="Text Placeholder 1">
            <a:extLst>
              <a:ext uri="{FF2B5EF4-FFF2-40B4-BE49-F238E27FC236}">
                <a16:creationId xmlns:a16="http://schemas.microsoft.com/office/drawing/2014/main" id="{DF2C5A53-4E12-5425-2494-836B995C3183}"/>
              </a:ext>
            </a:extLst>
          </p:cNvPr>
          <p:cNvSpPr>
            <a:spLocks noGrp="1"/>
          </p:cNvSpPr>
          <p:nvPr>
            <p:ph type="body" sz="quarter" idx="50" hasCustomPrompt="1"/>
          </p:nvPr>
        </p:nvSpPr>
        <p:spPr>
          <a:xfrm>
            <a:off x="895200" y="4410449"/>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0F32CF52-E699-AB68-A9F7-B169A73FA95C}"/>
              </a:ext>
            </a:extLst>
          </p:cNvPr>
          <p:cNvSpPr>
            <a:spLocks noGrp="1"/>
          </p:cNvSpPr>
          <p:nvPr>
            <p:ph type="body" sz="quarter" idx="51" hasCustomPrompt="1"/>
          </p:nvPr>
        </p:nvSpPr>
        <p:spPr>
          <a:xfrm>
            <a:off x="8144711" y="1924740"/>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5685CB02-C4A3-A439-732A-8B0730DD1217}"/>
              </a:ext>
            </a:extLst>
          </p:cNvPr>
          <p:cNvSpPr>
            <a:spLocks noGrp="1"/>
          </p:cNvSpPr>
          <p:nvPr>
            <p:ph type="body" sz="quarter" idx="52" hasCustomPrompt="1"/>
          </p:nvPr>
        </p:nvSpPr>
        <p:spPr>
          <a:xfrm>
            <a:off x="8144711" y="4410449"/>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6818644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iagram (space left) – 3 key points">
    <p:spTree>
      <p:nvGrpSpPr>
        <p:cNvPr id="1" name=""/>
        <p:cNvGrpSpPr/>
        <p:nvPr/>
      </p:nvGrpSpPr>
      <p:grpSpPr>
        <a:xfrm>
          <a:off x="0" y="0"/>
          <a:ext cx="0" cy="0"/>
          <a:chOff x="0" y="0"/>
          <a:chExt cx="0" cy="0"/>
        </a:xfrm>
      </p:grpSpPr>
      <p:sp>
        <p:nvSpPr>
          <p:cNvPr id="13" name="Rectangle: Rounded Corners">
            <a:extLst>
              <a:ext uri="{FF2B5EF4-FFF2-40B4-BE49-F238E27FC236}">
                <a16:creationId xmlns:a16="http://schemas.microsoft.com/office/drawing/2014/main" id="{E449BA68-D2A0-5C8E-6AD1-7AED1B8D65DC}"/>
              </a:ext>
              <a:ext uri="{C183D7F6-B498-43B3-948B-1728B52AA6E4}">
                <adec:decorative xmlns:adec="http://schemas.microsoft.com/office/drawing/2017/decorative" val="1"/>
              </a:ext>
            </a:extLst>
          </p:cNvPr>
          <p:cNvSpPr/>
          <p:nvPr userDrawn="1"/>
        </p:nvSpPr>
        <p:spPr>
          <a:xfrm>
            <a:off x="180001" y="180002"/>
            <a:ext cx="5051049" cy="6066811"/>
          </a:xfrm>
          <a:prstGeom prst="roundRect">
            <a:avLst>
              <a:gd name="adj" fmla="val 106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16" name="Footer Placeholder">
            <a:extLst>
              <a:ext uri="{FF2B5EF4-FFF2-40B4-BE49-F238E27FC236}">
                <a16:creationId xmlns:a16="http://schemas.microsoft.com/office/drawing/2014/main" id="{DBB10E37-83BE-843B-C761-D90DBF7099E9}"/>
              </a:ext>
            </a:extLst>
          </p:cNvPr>
          <p:cNvSpPr>
            <a:spLocks noGrp="1"/>
          </p:cNvSpPr>
          <p:nvPr>
            <p:ph type="ftr" sz="quarter" idx="48"/>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F06A4B91-1531-5F7C-8F64-866B69D962D0}"/>
              </a:ext>
            </a:extLst>
          </p:cNvPr>
          <p:cNvSpPr>
            <a:spLocks noGrp="1"/>
          </p:cNvSpPr>
          <p:nvPr>
            <p:ph type="title" hasCustomPrompt="1"/>
          </p:nvPr>
        </p:nvSpPr>
        <p:spPr>
          <a:xfrm>
            <a:off x="5830021" y="860400"/>
            <a:ext cx="5463454" cy="1107996"/>
          </a:xfrm>
        </p:spPr>
        <p:txBody>
          <a:bodyPr/>
          <a:lstStyle>
            <a:lvl1pPr>
              <a:defRPr sz="4000"/>
            </a:lvl1pPr>
          </a:lstStyle>
          <a:p>
            <a:r>
              <a:rPr lang="en-US" dirty="0"/>
              <a:t>Click to edit </a:t>
            </a:r>
            <a:br>
              <a:rPr lang="en-US" dirty="0"/>
            </a:br>
            <a:r>
              <a:rPr lang="en-US" dirty="0"/>
              <a:t>Master title style</a:t>
            </a:r>
          </a:p>
        </p:txBody>
      </p:sp>
      <p:sp>
        <p:nvSpPr>
          <p:cNvPr id="4" name="Subtitle">
            <a:extLst>
              <a:ext uri="{FF2B5EF4-FFF2-40B4-BE49-F238E27FC236}">
                <a16:creationId xmlns:a16="http://schemas.microsoft.com/office/drawing/2014/main" id="{998934D3-3AF9-F327-37FA-C340D67B553F}"/>
              </a:ext>
            </a:extLst>
          </p:cNvPr>
          <p:cNvSpPr>
            <a:spLocks noGrp="1"/>
          </p:cNvSpPr>
          <p:nvPr>
            <p:ph type="body" sz="quarter" idx="47" hasCustomPrompt="1"/>
          </p:nvPr>
        </p:nvSpPr>
        <p:spPr>
          <a:xfrm>
            <a:off x="5840820" y="1771200"/>
            <a:ext cx="545140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Subhead 1">
            <a:extLst>
              <a:ext uri="{FF2B5EF4-FFF2-40B4-BE49-F238E27FC236}">
                <a16:creationId xmlns:a16="http://schemas.microsoft.com/office/drawing/2014/main" id="{78F85331-614B-E4B5-3C01-31CA0C0E0754}"/>
              </a:ext>
            </a:extLst>
          </p:cNvPr>
          <p:cNvSpPr>
            <a:spLocks noGrp="1"/>
          </p:cNvSpPr>
          <p:nvPr>
            <p:ph type="body" sz="quarter" idx="14" hasCustomPrompt="1"/>
          </p:nvPr>
        </p:nvSpPr>
        <p:spPr>
          <a:xfrm>
            <a:off x="5848912" y="3082696"/>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7" name="Text Placeholder 1">
            <a:extLst>
              <a:ext uri="{FF2B5EF4-FFF2-40B4-BE49-F238E27FC236}">
                <a16:creationId xmlns:a16="http://schemas.microsoft.com/office/drawing/2014/main" id="{45015477-5923-2B02-AD09-F73F6C955905}"/>
              </a:ext>
            </a:extLst>
          </p:cNvPr>
          <p:cNvSpPr>
            <a:spLocks noGrp="1"/>
          </p:cNvSpPr>
          <p:nvPr>
            <p:ph type="body" sz="quarter" idx="18" hasCustomPrompt="1"/>
          </p:nvPr>
        </p:nvSpPr>
        <p:spPr>
          <a:xfrm>
            <a:off x="8128000" y="3082696"/>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8" name="Subhead 2">
            <a:extLst>
              <a:ext uri="{FF2B5EF4-FFF2-40B4-BE49-F238E27FC236}">
                <a16:creationId xmlns:a16="http://schemas.microsoft.com/office/drawing/2014/main" id="{D6062D7F-2514-F300-3269-7E58A08ED1E0}"/>
              </a:ext>
            </a:extLst>
          </p:cNvPr>
          <p:cNvSpPr>
            <a:spLocks noGrp="1"/>
          </p:cNvSpPr>
          <p:nvPr>
            <p:ph type="body" sz="quarter" idx="39" hasCustomPrompt="1"/>
          </p:nvPr>
        </p:nvSpPr>
        <p:spPr>
          <a:xfrm>
            <a:off x="5848912" y="4140548"/>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9" name="Text Placeholder 2">
            <a:extLst>
              <a:ext uri="{FF2B5EF4-FFF2-40B4-BE49-F238E27FC236}">
                <a16:creationId xmlns:a16="http://schemas.microsoft.com/office/drawing/2014/main" id="{C96BE5D8-9620-BB70-BA2C-97AAFAB18812}"/>
              </a:ext>
            </a:extLst>
          </p:cNvPr>
          <p:cNvSpPr>
            <a:spLocks noGrp="1"/>
          </p:cNvSpPr>
          <p:nvPr>
            <p:ph type="body" sz="quarter" idx="40" hasCustomPrompt="1"/>
          </p:nvPr>
        </p:nvSpPr>
        <p:spPr>
          <a:xfrm>
            <a:off x="8128000" y="4140548"/>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0" name="Subhead 3">
            <a:extLst>
              <a:ext uri="{FF2B5EF4-FFF2-40B4-BE49-F238E27FC236}">
                <a16:creationId xmlns:a16="http://schemas.microsoft.com/office/drawing/2014/main" id="{C288FB7E-AC29-08CB-BD34-EE24E1EF2556}"/>
              </a:ext>
            </a:extLst>
          </p:cNvPr>
          <p:cNvSpPr>
            <a:spLocks noGrp="1"/>
          </p:cNvSpPr>
          <p:nvPr>
            <p:ph type="body" sz="quarter" idx="41" hasCustomPrompt="1"/>
          </p:nvPr>
        </p:nvSpPr>
        <p:spPr>
          <a:xfrm>
            <a:off x="5848912" y="5198400"/>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11" name="Text Placeholder 3">
            <a:extLst>
              <a:ext uri="{FF2B5EF4-FFF2-40B4-BE49-F238E27FC236}">
                <a16:creationId xmlns:a16="http://schemas.microsoft.com/office/drawing/2014/main" id="{D3A1E478-42A7-DD16-B5C4-169E9C5A0433}"/>
              </a:ext>
            </a:extLst>
          </p:cNvPr>
          <p:cNvSpPr>
            <a:spLocks noGrp="1"/>
          </p:cNvSpPr>
          <p:nvPr>
            <p:ph type="body" sz="quarter" idx="46" hasCustomPrompt="1"/>
          </p:nvPr>
        </p:nvSpPr>
        <p:spPr>
          <a:xfrm>
            <a:off x="8128000" y="5198400"/>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grpSp>
        <p:nvGrpSpPr>
          <p:cNvPr id="2" name="Lines">
            <a:extLst>
              <a:ext uri="{FF2B5EF4-FFF2-40B4-BE49-F238E27FC236}">
                <a16:creationId xmlns:a16="http://schemas.microsoft.com/office/drawing/2014/main" id="{43E5AA1C-0458-52A3-A123-1E309E8DB5FF}"/>
              </a:ext>
            </a:extLst>
          </p:cNvPr>
          <p:cNvGrpSpPr/>
          <p:nvPr userDrawn="1"/>
        </p:nvGrpSpPr>
        <p:grpSpPr>
          <a:xfrm>
            <a:off x="5861050" y="3947399"/>
            <a:ext cx="5431171" cy="2118439"/>
            <a:chOff x="6008269" y="3613095"/>
            <a:chExt cx="1800000" cy="2118439"/>
          </a:xfrm>
        </p:grpSpPr>
        <p:cxnSp>
          <p:nvCxnSpPr>
            <p:cNvPr id="12" name="Straight Connector 11">
              <a:extLst>
                <a:ext uri="{FF2B5EF4-FFF2-40B4-BE49-F238E27FC236}">
                  <a16:creationId xmlns:a16="http://schemas.microsoft.com/office/drawing/2014/main" id="{F9788067-93DF-B45B-0969-E7AEF26E98E2}"/>
                </a:ext>
              </a:extLst>
            </p:cNvPr>
            <p:cNvCxnSpPr>
              <a:cxnSpLocks/>
            </p:cNvCxnSpPr>
            <p:nvPr/>
          </p:nvCxnSpPr>
          <p:spPr>
            <a:xfrm flipH="1">
              <a:off x="6008269" y="3613095"/>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EC77AA-62D5-7BA6-3C62-FD3A7622603D}"/>
                </a:ext>
              </a:extLst>
            </p:cNvPr>
            <p:cNvCxnSpPr>
              <a:cxnSpLocks/>
            </p:cNvCxnSpPr>
            <p:nvPr/>
          </p:nvCxnSpPr>
          <p:spPr>
            <a:xfrm flipH="1">
              <a:off x="6008269" y="4668554"/>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41DF0C-0E70-3C1C-8277-1886FDB1B9E1}"/>
                </a:ext>
              </a:extLst>
            </p:cNvPr>
            <p:cNvCxnSpPr>
              <a:cxnSpLocks/>
            </p:cNvCxnSpPr>
            <p:nvPr/>
          </p:nvCxnSpPr>
          <p:spPr>
            <a:xfrm flipH="1">
              <a:off x="6008269" y="5731534"/>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04061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agram (space right) – 3 Data">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4" name="Footer Placeholder">
            <a:extLst>
              <a:ext uri="{FF2B5EF4-FFF2-40B4-BE49-F238E27FC236}">
                <a16:creationId xmlns:a16="http://schemas.microsoft.com/office/drawing/2014/main" id="{AF5C5A00-4510-2C69-39F7-FE6BAF15860B}"/>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2855F40D-13E8-D9A5-E6E5-B722C4F0865D}"/>
              </a:ext>
            </a:extLst>
          </p:cNvPr>
          <p:cNvSpPr>
            <a:spLocks noGrp="1"/>
          </p:cNvSpPr>
          <p:nvPr>
            <p:ph type="title" hasCustomPrompt="1"/>
          </p:nvPr>
        </p:nvSpPr>
        <p:spPr>
          <a:xfrm>
            <a:off x="864002" y="860400"/>
            <a:ext cx="5901924" cy="1107996"/>
          </a:xfrm>
        </p:spPr>
        <p:txBody>
          <a:bodyPr/>
          <a:lstStyle>
            <a:lvl1pPr>
              <a:defRPr sz="4000"/>
            </a:lvl1pPr>
          </a:lstStyle>
          <a:p>
            <a:r>
              <a:rPr lang="en-US" dirty="0"/>
              <a:t>Click to edit </a:t>
            </a:r>
            <a:br>
              <a:rPr lang="en-US" dirty="0"/>
            </a:br>
            <a:r>
              <a:rPr lang="en-US" dirty="0"/>
              <a:t>Master title style</a:t>
            </a:r>
          </a:p>
        </p:txBody>
      </p:sp>
      <p:sp>
        <p:nvSpPr>
          <p:cNvPr id="14" name="Number 1">
            <a:extLst>
              <a:ext uri="{FF2B5EF4-FFF2-40B4-BE49-F238E27FC236}">
                <a16:creationId xmlns:a16="http://schemas.microsoft.com/office/drawing/2014/main" id="{982FDA59-563B-BFFA-2545-9386FBA5AB60}"/>
              </a:ext>
            </a:extLst>
          </p:cNvPr>
          <p:cNvSpPr>
            <a:spLocks noGrp="1"/>
          </p:cNvSpPr>
          <p:nvPr>
            <p:ph type="body" sz="quarter" idx="39" hasCustomPrompt="1"/>
          </p:nvPr>
        </p:nvSpPr>
        <p:spPr>
          <a:xfrm>
            <a:off x="867609" y="2439650"/>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5" name="Text placeholder 1">
            <a:extLst>
              <a:ext uri="{FF2B5EF4-FFF2-40B4-BE49-F238E27FC236}">
                <a16:creationId xmlns:a16="http://schemas.microsoft.com/office/drawing/2014/main" id="{74B57B87-9D35-01BF-BD20-68CF3FA5E458}"/>
              </a:ext>
            </a:extLst>
          </p:cNvPr>
          <p:cNvSpPr>
            <a:spLocks noGrp="1"/>
          </p:cNvSpPr>
          <p:nvPr>
            <p:ph type="body" sz="quarter" idx="15"/>
          </p:nvPr>
        </p:nvSpPr>
        <p:spPr>
          <a:xfrm>
            <a:off x="3136900" y="2311768"/>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US"/>
              <a:t>Click to edit Master text styles</a:t>
            </a:r>
          </a:p>
          <a:p>
            <a:pPr lvl="1"/>
            <a:r>
              <a:rPr lang="en-US"/>
              <a:t>Second level</a:t>
            </a:r>
          </a:p>
        </p:txBody>
      </p:sp>
      <p:sp>
        <p:nvSpPr>
          <p:cNvPr id="16" name="Number 2">
            <a:extLst>
              <a:ext uri="{FF2B5EF4-FFF2-40B4-BE49-F238E27FC236}">
                <a16:creationId xmlns:a16="http://schemas.microsoft.com/office/drawing/2014/main" id="{8F90D029-0E43-39CF-BF9E-1659375C69F0}"/>
              </a:ext>
            </a:extLst>
          </p:cNvPr>
          <p:cNvSpPr>
            <a:spLocks noGrp="1"/>
          </p:cNvSpPr>
          <p:nvPr>
            <p:ph type="body" sz="quarter" idx="40" hasCustomPrompt="1"/>
          </p:nvPr>
        </p:nvSpPr>
        <p:spPr>
          <a:xfrm>
            <a:off x="867609" y="3675894"/>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17C82957-71FC-5E83-FA3F-E65E3A8B4E8F}"/>
              </a:ext>
            </a:extLst>
          </p:cNvPr>
          <p:cNvSpPr>
            <a:spLocks noGrp="1"/>
          </p:cNvSpPr>
          <p:nvPr>
            <p:ph type="body" sz="quarter" idx="41"/>
          </p:nvPr>
        </p:nvSpPr>
        <p:spPr>
          <a:xfrm>
            <a:off x="3136900" y="3548012"/>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US"/>
              <a:t>Click to edit Master text styles</a:t>
            </a:r>
          </a:p>
          <a:p>
            <a:pPr lvl="1"/>
            <a:r>
              <a:rPr lang="en-US"/>
              <a:t>Second level</a:t>
            </a:r>
          </a:p>
        </p:txBody>
      </p:sp>
      <p:sp>
        <p:nvSpPr>
          <p:cNvPr id="18" name="Number 3">
            <a:extLst>
              <a:ext uri="{FF2B5EF4-FFF2-40B4-BE49-F238E27FC236}">
                <a16:creationId xmlns:a16="http://schemas.microsoft.com/office/drawing/2014/main" id="{5BAF50DF-08E5-AA03-E37E-961F39DF7FA4}"/>
              </a:ext>
            </a:extLst>
          </p:cNvPr>
          <p:cNvSpPr>
            <a:spLocks noGrp="1"/>
          </p:cNvSpPr>
          <p:nvPr>
            <p:ph type="body" sz="quarter" idx="42" hasCustomPrompt="1"/>
          </p:nvPr>
        </p:nvSpPr>
        <p:spPr>
          <a:xfrm>
            <a:off x="867609" y="4868158"/>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9" name="Text placeholder 3">
            <a:extLst>
              <a:ext uri="{FF2B5EF4-FFF2-40B4-BE49-F238E27FC236}">
                <a16:creationId xmlns:a16="http://schemas.microsoft.com/office/drawing/2014/main" id="{7FF10347-6569-0B72-3C2A-894C81895CEE}"/>
              </a:ext>
            </a:extLst>
          </p:cNvPr>
          <p:cNvSpPr>
            <a:spLocks noGrp="1"/>
          </p:cNvSpPr>
          <p:nvPr>
            <p:ph type="body" sz="quarter" idx="43"/>
          </p:nvPr>
        </p:nvSpPr>
        <p:spPr>
          <a:xfrm>
            <a:off x="3136900" y="4740276"/>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041976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agram (space left) – Title, Subtitle, Tex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8695F1F5-E061-C1C8-E474-25171D783404}"/>
              </a:ext>
            </a:extLst>
          </p:cNvPr>
          <p:cNvSpPr>
            <a:spLocks noGrp="1"/>
          </p:cNvSpPr>
          <p:nvPr>
            <p:ph type="ftr" sz="quarter" idx="55"/>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9F1D338C-2BD9-4DED-4ED4-C22E32E26056}"/>
              </a:ext>
            </a:extLst>
          </p:cNvPr>
          <p:cNvSpPr>
            <a:spLocks noGrp="1"/>
          </p:cNvSpPr>
          <p:nvPr>
            <p:ph type="title" hasCustomPrompt="1"/>
          </p:nvPr>
        </p:nvSpPr>
        <p:spPr>
          <a:xfrm>
            <a:off x="6733723" y="860400"/>
            <a:ext cx="4559752" cy="1551194"/>
          </a:xfrm>
        </p:spPr>
        <p:txBody>
          <a:bodyPr/>
          <a:lstStyle>
            <a:lvl1pPr>
              <a:defRPr sz="4000"/>
            </a:lvl1pPr>
          </a:lstStyle>
          <a:p>
            <a:r>
              <a:rPr lang="en-GB" dirty="0"/>
              <a:t>Click to edit </a:t>
            </a:r>
            <a:br>
              <a:rPr lang="en-GB" dirty="0"/>
            </a:br>
            <a:r>
              <a:rPr lang="en-GB" dirty="0"/>
              <a:t>Master title style maximum 3 lines</a:t>
            </a:r>
            <a:endParaRPr lang="en-US" dirty="0"/>
          </a:p>
        </p:txBody>
      </p:sp>
      <p:sp>
        <p:nvSpPr>
          <p:cNvPr id="11" name="Subtitle">
            <a:extLst>
              <a:ext uri="{FF2B5EF4-FFF2-40B4-BE49-F238E27FC236}">
                <a16:creationId xmlns:a16="http://schemas.microsoft.com/office/drawing/2014/main" id="{5625E6DE-9F4B-BEE0-FB9A-C99812730DA9}"/>
              </a:ext>
            </a:extLst>
          </p:cNvPr>
          <p:cNvSpPr>
            <a:spLocks noGrp="1"/>
          </p:cNvSpPr>
          <p:nvPr>
            <p:ph type="body" sz="quarter" idx="40" hasCustomPrompt="1"/>
          </p:nvPr>
        </p:nvSpPr>
        <p:spPr>
          <a:xfrm>
            <a:off x="6745639" y="2282400"/>
            <a:ext cx="454783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4" name="Text Placeholder">
            <a:extLst>
              <a:ext uri="{FF2B5EF4-FFF2-40B4-BE49-F238E27FC236}">
                <a16:creationId xmlns:a16="http://schemas.microsoft.com/office/drawing/2014/main" id="{4F32E2FE-6A0A-09B0-7CCC-615CC98FCD37}"/>
              </a:ext>
            </a:extLst>
          </p:cNvPr>
          <p:cNvSpPr>
            <a:spLocks noGrp="1"/>
          </p:cNvSpPr>
          <p:nvPr>
            <p:ph type="body" sz="quarter" idx="54" hasCustomPrompt="1"/>
          </p:nvPr>
        </p:nvSpPr>
        <p:spPr>
          <a:xfrm>
            <a:off x="6747234" y="3924378"/>
            <a:ext cx="4546241" cy="2035097"/>
          </a:xfrm>
        </p:spPr>
        <p:txBody>
          <a:bodyPr anchor="t"/>
          <a:lstStyle>
            <a:lvl1pPr>
              <a:defRPr sz="1800">
                <a:solidFill>
                  <a:schemeClr val="tx1"/>
                </a:solidFill>
                <a:latin typeface="+mj-lt"/>
              </a:defRPr>
            </a:lvl1pPr>
            <a:lvl2pPr marL="0" indent="0">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marL="540000">
              <a:defRPr>
                <a:solidFill>
                  <a:schemeClr val="tx1"/>
                </a:solidFill>
              </a:defRPr>
            </a:lvl5pPr>
          </a:lstStyle>
          <a:p>
            <a:pPr lvl="0"/>
            <a:r>
              <a:rPr lang="en-US" dirty="0"/>
              <a:t>Subheading</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4760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t Dark sidebar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US"/>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575557"/>
            <a:ext cx="3148410" cy="3383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575557"/>
            <a:ext cx="3149600" cy="3383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HCLTech Logo">
            <a:extLst>
              <a:ext uri="{FF2B5EF4-FFF2-40B4-BE49-F238E27FC236}">
                <a16:creationId xmlns:a16="http://schemas.microsoft.com/office/drawing/2014/main" id="{1A42836A-D5B4-97B9-0024-26033EBFCF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1" name="Text Placeholder 2">
            <a:extLst>
              <a:ext uri="{FF2B5EF4-FFF2-40B4-BE49-F238E27FC236}">
                <a16:creationId xmlns:a16="http://schemas.microsoft.com/office/drawing/2014/main" id="{4566E41A-A790-E2F8-A974-E66F9A474659}"/>
              </a:ext>
            </a:extLst>
          </p:cNvPr>
          <p:cNvSpPr>
            <a:spLocks noGrp="1"/>
          </p:cNvSpPr>
          <p:nvPr>
            <p:ph type="body" sz="quarter" idx="18"/>
          </p:nvPr>
        </p:nvSpPr>
        <p:spPr>
          <a:xfrm>
            <a:off x="8575675" y="2575557"/>
            <a:ext cx="2717799" cy="3383918"/>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ubtitle">
            <a:extLst>
              <a:ext uri="{FF2B5EF4-FFF2-40B4-BE49-F238E27FC236}">
                <a16:creationId xmlns:a16="http://schemas.microsoft.com/office/drawing/2014/main" id="{F3603F3B-714A-D8C8-139E-F13BBF994C79}"/>
              </a:ext>
            </a:extLst>
          </p:cNvPr>
          <p:cNvSpPr>
            <a:spLocks noGrp="1"/>
          </p:cNvSpPr>
          <p:nvPr>
            <p:ph type="body" sz="quarter" idx="19" hasCustomPrompt="1"/>
          </p:nvPr>
        </p:nvSpPr>
        <p:spPr>
          <a:xfrm>
            <a:off x="900001"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7" name="Subtitle">
            <a:extLst>
              <a:ext uri="{FF2B5EF4-FFF2-40B4-BE49-F238E27FC236}">
                <a16:creationId xmlns:a16="http://schemas.microsoft.com/office/drawing/2014/main" id="{F8BB0797-D614-81A2-DFE0-4A80313BA9C7}"/>
              </a:ext>
            </a:extLst>
          </p:cNvPr>
          <p:cNvSpPr>
            <a:spLocks noGrp="1"/>
          </p:cNvSpPr>
          <p:nvPr>
            <p:ph type="body" sz="quarter" idx="20" hasCustomPrompt="1"/>
          </p:nvPr>
        </p:nvSpPr>
        <p:spPr>
          <a:xfrm>
            <a:off x="4523866"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8" name="Subtitle">
            <a:extLst>
              <a:ext uri="{FF2B5EF4-FFF2-40B4-BE49-F238E27FC236}">
                <a16:creationId xmlns:a16="http://schemas.microsoft.com/office/drawing/2014/main" id="{3D5FEBF1-1306-E9F1-2908-76F41E24A6C2}"/>
              </a:ext>
            </a:extLst>
          </p:cNvPr>
          <p:cNvSpPr>
            <a:spLocks noGrp="1"/>
          </p:cNvSpPr>
          <p:nvPr>
            <p:ph type="body" sz="quarter" idx="21" hasCustomPrompt="1"/>
          </p:nvPr>
        </p:nvSpPr>
        <p:spPr>
          <a:xfrm>
            <a:off x="8575676" y="2116800"/>
            <a:ext cx="2716324" cy="458757"/>
          </a:xfrm>
        </p:spPr>
        <p:txBody>
          <a:bodyPr wrap="square" tIns="0" bIns="180000">
            <a:spAutoFit/>
          </a:bodyPr>
          <a:lstStyle>
            <a:lvl1pPr>
              <a:defRPr sz="1800" b="0">
                <a:solidFill>
                  <a:schemeClr val="bg1"/>
                </a:solidFill>
                <a:latin typeface="+mj-lt"/>
                <a:cs typeface="+mj-cs"/>
              </a:defRPr>
            </a:lvl1pPr>
          </a:lstStyle>
          <a:p>
            <a:pPr lvl="0"/>
            <a:r>
              <a:rPr lang="en-US" dirty="0"/>
              <a:t>Insert intro</a:t>
            </a:r>
          </a:p>
        </p:txBody>
      </p:sp>
    </p:spTree>
    <p:extLst>
      <p:ext uri="{BB962C8B-B14F-4D97-AF65-F5344CB8AC3E}">
        <p14:creationId xmlns:p14="http://schemas.microsoft.com/office/powerpoint/2010/main" val="205949024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agram (space center) – Full image">
    <p:spTree>
      <p:nvGrpSpPr>
        <p:cNvPr id="1" name=""/>
        <p:cNvGrpSpPr/>
        <p:nvPr/>
      </p:nvGrpSpPr>
      <p:grpSpPr>
        <a:xfrm>
          <a:off x="0" y="0"/>
          <a:ext cx="0" cy="0"/>
          <a:chOff x="0" y="0"/>
          <a:chExt cx="0" cy="0"/>
        </a:xfrm>
      </p:grpSpPr>
      <p:pic>
        <p:nvPicPr>
          <p:cNvPr id="6" name="Silouhette | Gradient (Light)">
            <a:extLst>
              <a:ext uri="{FF2B5EF4-FFF2-40B4-BE49-F238E27FC236}">
                <a16:creationId xmlns:a16="http://schemas.microsoft.com/office/drawing/2014/main" id="{2ED36C92-C206-AD74-D78A-44B825E685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A19BF82B-3A73-7325-2571-C2E947EA1A57}"/>
              </a:ext>
            </a:extLst>
          </p:cNvPr>
          <p:cNvSpPr>
            <a:spLocks noGrp="1"/>
          </p:cNvSpPr>
          <p:nvPr>
            <p:ph type="ftr" sz="quarter" idx="38"/>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pic>
        <p:nvPicPr>
          <p:cNvPr id="7" name="HCLTech Logo">
            <a:extLst>
              <a:ext uri="{FF2B5EF4-FFF2-40B4-BE49-F238E27FC236}">
                <a16:creationId xmlns:a16="http://schemas.microsoft.com/office/drawing/2014/main" id="{EB240612-3246-0E5A-B2B6-4BD3FCB832B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8" name="Title 1">
            <a:extLst>
              <a:ext uri="{FF2B5EF4-FFF2-40B4-BE49-F238E27FC236}">
                <a16:creationId xmlns:a16="http://schemas.microsoft.com/office/drawing/2014/main" id="{C33626E3-0D0A-F03E-4B68-3F2DE9CD501D}"/>
              </a:ext>
            </a:extLst>
          </p:cNvPr>
          <p:cNvSpPr>
            <a:spLocks noGrp="1"/>
          </p:cNvSpPr>
          <p:nvPr>
            <p:ph type="title" hasCustomPrompt="1"/>
          </p:nvPr>
        </p:nvSpPr>
        <p:spPr>
          <a:xfrm>
            <a:off x="7641385" y="1245514"/>
            <a:ext cx="3652090" cy="2068259"/>
          </a:xfrm>
        </p:spPr>
        <p:txBody>
          <a:bodyPr anchor="b"/>
          <a:lstStyle>
            <a:lvl1pPr>
              <a:defRPr sz="4000"/>
            </a:lvl1pPr>
          </a:lstStyle>
          <a:p>
            <a:r>
              <a:rPr lang="en-GB" dirty="0"/>
              <a:t>Insert heading </a:t>
            </a:r>
            <a:br>
              <a:rPr lang="en-GB" dirty="0"/>
            </a:br>
            <a:r>
              <a:rPr lang="en-GB" dirty="0"/>
              <a:t>minimum 36 pt maximum four lines  </a:t>
            </a:r>
            <a:endParaRPr lang="en-US" dirty="0"/>
          </a:p>
        </p:txBody>
      </p:sp>
      <p:sp>
        <p:nvSpPr>
          <p:cNvPr id="5" name="Subtitle">
            <a:extLst>
              <a:ext uri="{FF2B5EF4-FFF2-40B4-BE49-F238E27FC236}">
                <a16:creationId xmlns:a16="http://schemas.microsoft.com/office/drawing/2014/main" id="{1DCD9569-6EFA-C1CE-A5FC-D7CF31CC8E38}"/>
              </a:ext>
            </a:extLst>
          </p:cNvPr>
          <p:cNvSpPr>
            <a:spLocks noGrp="1"/>
          </p:cNvSpPr>
          <p:nvPr>
            <p:ph type="body" sz="quarter" idx="37" hasCustomPrompt="1"/>
          </p:nvPr>
        </p:nvSpPr>
        <p:spPr>
          <a:xfrm>
            <a:off x="7674580" y="3204156"/>
            <a:ext cx="3618485"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395576842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agram (space right)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E8F9411A-7255-BA3D-2AD3-AA80CA85EAB0}"/>
              </a:ext>
            </a:extLst>
          </p:cNvPr>
          <p:cNvSpPr>
            <a:spLocks noGrp="1"/>
          </p:cNvSpPr>
          <p:nvPr>
            <p:ph type="ftr" sz="quarter" idx="38"/>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5064C796-52CC-DEAA-9178-4AF076CED78E}"/>
              </a:ext>
            </a:extLst>
          </p:cNvPr>
          <p:cNvSpPr>
            <a:spLocks noGrp="1"/>
          </p:cNvSpPr>
          <p:nvPr>
            <p:ph type="title" hasCustomPrompt="1"/>
          </p:nvPr>
        </p:nvSpPr>
        <p:spPr>
          <a:xfrm>
            <a:off x="863999" y="1632232"/>
            <a:ext cx="3657201"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5" name="Subtitle">
            <a:extLst>
              <a:ext uri="{FF2B5EF4-FFF2-40B4-BE49-F238E27FC236}">
                <a16:creationId xmlns:a16="http://schemas.microsoft.com/office/drawing/2014/main" id="{843597E9-9854-0435-C461-C24FDB1124C8}"/>
              </a:ext>
            </a:extLst>
          </p:cNvPr>
          <p:cNvSpPr>
            <a:spLocks noGrp="1"/>
          </p:cNvSpPr>
          <p:nvPr>
            <p:ph type="body" sz="quarter" idx="37" hasCustomPrompt="1"/>
          </p:nvPr>
        </p:nvSpPr>
        <p:spPr>
          <a:xfrm>
            <a:off x="879559" y="3562265"/>
            <a:ext cx="3641134"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63158528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iagram (space right, box) – Title, Subtitle">
    <p:spTree>
      <p:nvGrpSpPr>
        <p:cNvPr id="1" name=""/>
        <p:cNvGrpSpPr/>
        <p:nvPr/>
      </p:nvGrpSpPr>
      <p:grpSpPr>
        <a:xfrm>
          <a:off x="0" y="0"/>
          <a:ext cx="0" cy="0"/>
          <a:chOff x="0" y="0"/>
          <a:chExt cx="0" cy="0"/>
        </a:xfrm>
      </p:grpSpPr>
      <p:sp>
        <p:nvSpPr>
          <p:cNvPr id="2" name="Rectangle: Rounded Corners">
            <a:extLst>
              <a:ext uri="{FF2B5EF4-FFF2-40B4-BE49-F238E27FC236}">
                <a16:creationId xmlns:a16="http://schemas.microsoft.com/office/drawing/2014/main" id="{BC581740-A4EA-C411-6365-CBCC51DB91B6}"/>
              </a:ext>
              <a:ext uri="{C183D7F6-B498-43B3-948B-1728B52AA6E4}">
                <adec:decorative xmlns:adec="http://schemas.microsoft.com/office/drawing/2017/decorative" val="1"/>
              </a:ext>
            </a:extLst>
          </p:cNvPr>
          <p:cNvSpPr/>
          <p:nvPr userDrawn="1"/>
        </p:nvSpPr>
        <p:spPr>
          <a:xfrm>
            <a:off x="4956175" y="180002"/>
            <a:ext cx="7055826" cy="6066811"/>
          </a:xfrm>
          <a:prstGeom prst="roundRect">
            <a:avLst>
              <a:gd name="adj" fmla="val 905"/>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866ED348-2E06-995C-0C7C-0CE02B873798}"/>
              </a:ext>
            </a:extLst>
          </p:cNvPr>
          <p:cNvSpPr>
            <a:spLocks noGrp="1"/>
          </p:cNvSpPr>
          <p:nvPr>
            <p:ph type="ftr" sz="quarter" idx="38"/>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C15E87F9-6E6E-AD2A-8712-3EB42375A4F4}"/>
              </a:ext>
            </a:extLst>
          </p:cNvPr>
          <p:cNvSpPr>
            <a:spLocks noGrp="1"/>
          </p:cNvSpPr>
          <p:nvPr>
            <p:ph type="title" hasCustomPrompt="1"/>
          </p:nvPr>
        </p:nvSpPr>
        <p:spPr>
          <a:xfrm>
            <a:off x="863999" y="1632232"/>
            <a:ext cx="3657201"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8" name="Subtitle">
            <a:extLst>
              <a:ext uri="{FF2B5EF4-FFF2-40B4-BE49-F238E27FC236}">
                <a16:creationId xmlns:a16="http://schemas.microsoft.com/office/drawing/2014/main" id="{FD1D31F5-6189-E149-6A76-F5FBAF023E0D}"/>
              </a:ext>
            </a:extLst>
          </p:cNvPr>
          <p:cNvSpPr>
            <a:spLocks noGrp="1"/>
          </p:cNvSpPr>
          <p:nvPr>
            <p:ph type="body" sz="quarter" idx="37" hasCustomPrompt="1"/>
          </p:nvPr>
        </p:nvSpPr>
        <p:spPr>
          <a:xfrm>
            <a:off x="879559" y="3562265"/>
            <a:ext cx="3641134"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46508832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iagram (space right) – Gradient, Title, Subtitle">
    <p:bg>
      <p:bgRef idx="1001">
        <a:schemeClr val="bg1"/>
      </p:bgRef>
    </p:bg>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91E5D997-018A-5B74-3287-F5546472D3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82" t="1050" r="3675" b="11952"/>
          <a:stretch/>
        </p:blipFill>
        <p:spPr>
          <a:xfrm>
            <a:off x="180001" y="180005"/>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FA9B2D1-4698-F724-83FE-6885B76D406B}"/>
              </a:ext>
            </a:extLst>
          </p:cNvPr>
          <p:cNvSpPr>
            <a:spLocks noGrp="1"/>
          </p:cNvSpPr>
          <p:nvPr>
            <p:ph type="ftr" sz="quarter" idx="38"/>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CCD2CB47-3719-ED44-D5C0-1193B21506A9}"/>
              </a:ext>
            </a:extLst>
          </p:cNvPr>
          <p:cNvSpPr>
            <a:spLocks noGrp="1"/>
          </p:cNvSpPr>
          <p:nvPr>
            <p:ph type="title" hasCustomPrompt="1"/>
          </p:nvPr>
        </p:nvSpPr>
        <p:spPr>
          <a:xfrm>
            <a:off x="863999" y="1632232"/>
            <a:ext cx="4562076" cy="1551194"/>
          </a:xfrm>
        </p:spPr>
        <p:txBody>
          <a:bodyPr/>
          <a:lstStyle>
            <a:lvl1pPr>
              <a:defRPr sz="4000"/>
            </a:lvl1pPr>
          </a:lstStyle>
          <a:p>
            <a:r>
              <a:rPr lang="en-GB" dirty="0"/>
              <a:t>Insert heading </a:t>
            </a:r>
            <a:br>
              <a:rPr lang="en-GB" dirty="0"/>
            </a:br>
            <a:r>
              <a:rPr lang="en-GB" dirty="0"/>
              <a:t>minimum 36 pt maximum 3 lines </a:t>
            </a:r>
            <a:endParaRPr lang="en-US" dirty="0"/>
          </a:p>
        </p:txBody>
      </p:sp>
      <p:sp>
        <p:nvSpPr>
          <p:cNvPr id="8" name="Subtitle">
            <a:extLst>
              <a:ext uri="{FF2B5EF4-FFF2-40B4-BE49-F238E27FC236}">
                <a16:creationId xmlns:a16="http://schemas.microsoft.com/office/drawing/2014/main" id="{263F1F07-6884-D32E-62D2-F17B2A8BDF42}"/>
              </a:ext>
            </a:extLst>
          </p:cNvPr>
          <p:cNvSpPr>
            <a:spLocks noGrp="1"/>
          </p:cNvSpPr>
          <p:nvPr>
            <p:ph type="body" sz="quarter" idx="37" hasCustomPrompt="1"/>
          </p:nvPr>
        </p:nvSpPr>
        <p:spPr>
          <a:xfrm>
            <a:off x="879559" y="3058489"/>
            <a:ext cx="4542034" cy="979069"/>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1608460643"/>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agram (space full page) – Title, box">
    <p:spTree>
      <p:nvGrpSpPr>
        <p:cNvPr id="1" name=""/>
        <p:cNvGrpSpPr/>
        <p:nvPr/>
      </p:nvGrpSpPr>
      <p:grpSpPr>
        <a:xfrm>
          <a:off x="0" y="0"/>
          <a:ext cx="0" cy="0"/>
          <a:chOff x="0" y="0"/>
          <a:chExt cx="0" cy="0"/>
        </a:xfrm>
      </p:grpSpPr>
      <p:sp>
        <p:nvSpPr>
          <p:cNvPr id="4" name="Rectangle: Rounded Corners">
            <a:extLst>
              <a:ext uri="{FF2B5EF4-FFF2-40B4-BE49-F238E27FC236}">
                <a16:creationId xmlns:a16="http://schemas.microsoft.com/office/drawing/2014/main" id="{CF5CFEA7-1B20-8CFC-19EC-3D0BBA1F25D5}"/>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50B4A610-C8FB-0E9D-1C79-27DF308794C7}"/>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E8601CE6-0455-9DC3-B999-BDA91F8DB4F4}"/>
              </a:ext>
            </a:extLst>
          </p:cNvPr>
          <p:cNvSpPr>
            <a:spLocks noGrp="1"/>
          </p:cNvSpPr>
          <p:nvPr>
            <p:ph type="ftr" sz="quarter" idx="11"/>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A45E3220-DFBE-10E6-25F2-61A6FFC4086D}"/>
              </a:ext>
            </a:extLst>
          </p:cNvPr>
          <p:cNvSpPr>
            <a:spLocks noGrp="1"/>
          </p:cNvSpPr>
          <p:nvPr>
            <p:ph type="title" hasCustomPrompt="1"/>
          </p:nvPr>
        </p:nvSpPr>
        <p:spPr>
          <a:xfrm>
            <a:off x="864001" y="860400"/>
            <a:ext cx="10429473" cy="1107996"/>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322475179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agram (space full page) – Title, Subtitle">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0094EAB-C860-F046-5CD5-645835713AD7}"/>
              </a:ext>
            </a:extLst>
          </p:cNvPr>
          <p:cNvSpPr>
            <a:spLocks noGrp="1"/>
          </p:cNvSpPr>
          <p:nvPr>
            <p:ph type="ftr" sz="quarter" idx="4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E773795E-7833-274E-B609-C05B2C3D23AD}"/>
              </a:ext>
            </a:extLst>
          </p:cNvPr>
          <p:cNvSpPr>
            <a:spLocks noGrp="1"/>
          </p:cNvSpPr>
          <p:nvPr>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13BAF949-8035-68B0-4584-B71DCC638A97}"/>
              </a:ext>
            </a:extLst>
          </p:cNvPr>
          <p:cNvSpPr>
            <a:spLocks noGrp="1"/>
          </p:cNvSpPr>
          <p:nvPr>
            <p:ph type="body" sz="quarter" idx="40" hasCustomPrompt="1"/>
          </p:nvPr>
        </p:nvSpPr>
        <p:spPr>
          <a:xfrm>
            <a:off x="6310497" y="925200"/>
            <a:ext cx="49829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21658541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Diagram (full screen) – Title Only">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3997E19-4E37-93C5-F6FE-6772622E7638}"/>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897829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agram (full screen) – Title w/t Subtitl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8D11DD6-7300-78AA-771D-FC0D5E5B6BC7}"/>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US"/>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47298888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agram (space left) – Heavy content, Sidebar">
    <p:bg>
      <p:bgPr>
        <a:solidFill>
          <a:srgbClr val="E6EBF5">
            <a:alpha val="70000"/>
          </a:srgbClr>
        </a:solidFill>
        <a:effectLst/>
      </p:bgPr>
    </p:bg>
    <p:spTree>
      <p:nvGrpSpPr>
        <p:cNvPr id="1" name=""/>
        <p:cNvGrpSpPr/>
        <p:nvPr/>
      </p:nvGrpSpPr>
      <p:grpSpPr>
        <a:xfrm>
          <a:off x="0" y="0"/>
          <a:ext cx="0" cy="0"/>
          <a:chOff x="0" y="0"/>
          <a:chExt cx="0" cy="0"/>
        </a:xfrm>
      </p:grpSpPr>
      <p:sp>
        <p:nvSpPr>
          <p:cNvPr id="5" name="White BG">
            <a:extLst>
              <a:ext uri="{FF2B5EF4-FFF2-40B4-BE49-F238E27FC236}">
                <a16:creationId xmlns:a16="http://schemas.microsoft.com/office/drawing/2014/main" id="{909ED672-30E0-0B23-F45D-0EB3F2FB81F7}"/>
              </a:ext>
              <a:ext uri="{C183D7F6-B498-43B3-948B-1728B52AA6E4}">
                <adec:decorative xmlns:adec="http://schemas.microsoft.com/office/drawing/2017/decorative" val="1"/>
              </a:ext>
            </a:extLst>
          </p:cNvPr>
          <p:cNvSpPr/>
          <p:nvPr userDrawn="1"/>
        </p:nvSpPr>
        <p:spPr>
          <a:xfrm>
            <a:off x="0" y="0"/>
            <a:ext cx="7670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6CDCFAAC-4D89-62BF-A6B9-CB59F7F45B36}"/>
              </a:ext>
            </a:extLst>
          </p:cNvPr>
          <p:cNvSpPr>
            <a:spLocks noGrp="1"/>
          </p:cNvSpPr>
          <p:nvPr>
            <p:ph type="ftr" sz="quarter" idx="2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5207824B-A46B-5358-4A52-1C0C793010FC}"/>
              </a:ext>
            </a:extLst>
          </p:cNvPr>
          <p:cNvSpPr>
            <a:spLocks noGrp="1"/>
          </p:cNvSpPr>
          <p:nvPr>
            <p:ph type="title"/>
          </p:nvPr>
        </p:nvSpPr>
        <p:spPr>
          <a:xfrm>
            <a:off x="873760" y="866735"/>
            <a:ext cx="6362065" cy="418576"/>
          </a:xfrm>
        </p:spPr>
        <p:txBody>
          <a:bodyPr/>
          <a:lstStyle/>
          <a:p>
            <a:r>
              <a:rPr lang="en-US"/>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635742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6" name="Sidebar">
            <a:extLst>
              <a:ext uri="{FF2B5EF4-FFF2-40B4-BE49-F238E27FC236}">
                <a16:creationId xmlns:a16="http://schemas.microsoft.com/office/drawing/2014/main" id="{FF53EA17-C5A9-71AB-8E19-66FA5BF0C53A}"/>
              </a:ext>
            </a:extLst>
          </p:cNvPr>
          <p:cNvSpPr>
            <a:spLocks noGrp="1"/>
          </p:cNvSpPr>
          <p:nvPr>
            <p:ph type="body" sz="quarter" idx="20" hasCustomPrompt="1"/>
          </p:nvPr>
        </p:nvSpPr>
        <p:spPr>
          <a:xfrm>
            <a:off x="8140700" y="831385"/>
            <a:ext cx="3581399" cy="5128090"/>
          </a:xfrm>
        </p:spPr>
        <p:txBody>
          <a:bodyPr/>
          <a:lstStyle>
            <a:lvl1pPr>
              <a:defRPr>
                <a:solidFill>
                  <a:schemeClr val="tx1"/>
                </a:solidFill>
              </a:defRPr>
            </a:lvl1pPr>
            <a:lvl2pPr>
              <a:spcAft>
                <a:spcPts val="1800"/>
              </a:spcAft>
              <a:defRPr sz="1600">
                <a:solidFill>
                  <a:schemeClr val="tx1"/>
                </a:solidFill>
              </a:defRPr>
            </a:lvl2pPr>
            <a:lvl3pPr>
              <a:buClrTx/>
              <a:defRPr sz="1600">
                <a:solidFill>
                  <a:schemeClr val="tx1"/>
                </a:solidFill>
              </a:defRPr>
            </a:lvl3pPr>
          </a:lstStyle>
          <a:p>
            <a:pPr lvl="0"/>
            <a:r>
              <a:rPr lang="en-US" dirty="0"/>
              <a:t>Sidebar</a:t>
            </a:r>
          </a:p>
          <a:p>
            <a:pPr lvl="1"/>
            <a:r>
              <a:rPr lang="en-US" dirty="0"/>
              <a:t>Second level</a:t>
            </a:r>
          </a:p>
          <a:p>
            <a:pPr lvl="2"/>
            <a:r>
              <a:rPr lang="en-US" dirty="0"/>
              <a:t>Third level</a:t>
            </a:r>
          </a:p>
        </p:txBody>
      </p:sp>
    </p:spTree>
    <p:extLst>
      <p:ext uri="{BB962C8B-B14F-4D97-AF65-F5344CB8AC3E}">
        <p14:creationId xmlns:p14="http://schemas.microsoft.com/office/powerpoint/2010/main" val="186393823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agram (space bottom) – 4 key points, Heavy content">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9BE2C58B-B872-90F4-58A5-6EBBC676E89E}"/>
              </a:ext>
            </a:extLst>
          </p:cNvPr>
          <p:cNvSpPr>
            <a:spLocks noGrp="1"/>
          </p:cNvSpPr>
          <p:nvPr>
            <p:ph type="ftr" sz="quarter" idx="4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US"/>
              <a:t>Click to edit Master title style</a:t>
            </a:r>
            <a:endParaRPr lang="en-US" dirty="0"/>
          </a:p>
        </p:txBody>
      </p:sp>
      <p:sp>
        <p:nvSpPr>
          <p:cNvPr id="6" name="Subtitle">
            <a:extLst>
              <a:ext uri="{FF2B5EF4-FFF2-40B4-BE49-F238E27FC236}">
                <a16:creationId xmlns:a16="http://schemas.microsoft.com/office/drawing/2014/main" id="{0C648B18-70C0-39EE-E60D-013E9FF95D6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5" name="Text Box Outline">
            <a:extLst>
              <a:ext uri="{FF2B5EF4-FFF2-40B4-BE49-F238E27FC236}">
                <a16:creationId xmlns:a16="http://schemas.microsoft.com/office/drawing/2014/main" id="{BBA846E0-A191-78A8-2975-4E4596568BE6}"/>
              </a:ext>
            </a:extLst>
          </p:cNvPr>
          <p:cNvSpPr>
            <a:spLocks noGrp="1"/>
          </p:cNvSpPr>
          <p:nvPr>
            <p:ph type="body" sz="quarter" idx="45"/>
          </p:nvPr>
        </p:nvSpPr>
        <p:spPr>
          <a:xfrm>
            <a:off x="899999" y="1910863"/>
            <a:ext cx="10393476" cy="453183"/>
          </a:xfrm>
          <a:noFill/>
          <a:ln w="12700">
            <a:solidFill>
              <a:schemeClr val="tx1"/>
            </a:solidFill>
          </a:ln>
        </p:spPr>
        <p:txBody>
          <a:bodyPr wrap="square" lIns="216000" tIns="72000" rIns="216000" bIns="72000" anchor="ctr">
            <a:spAutoFit/>
          </a:bodyPr>
          <a:lstStyle>
            <a:lvl1pPr algn="ctr">
              <a:defRPr sz="2000">
                <a:solidFill>
                  <a:schemeClr val="tx1"/>
                </a:solidFill>
              </a:defRPr>
            </a:lvl1pPr>
          </a:lstStyle>
          <a:p>
            <a:pPr lvl="0"/>
            <a:r>
              <a:rPr lang="en-US"/>
              <a:t>Click to edit Master text styles</a:t>
            </a:r>
          </a:p>
        </p:txBody>
      </p:sp>
      <p:sp>
        <p:nvSpPr>
          <p:cNvPr id="4" name="Text Placeholder 1">
            <a:extLst>
              <a:ext uri="{FF2B5EF4-FFF2-40B4-BE49-F238E27FC236}">
                <a16:creationId xmlns:a16="http://schemas.microsoft.com/office/drawing/2014/main" id="{7148B377-D933-8E54-C727-09DA3A1F77D3}"/>
              </a:ext>
            </a:extLst>
          </p:cNvPr>
          <p:cNvSpPr>
            <a:spLocks noGrp="1"/>
          </p:cNvSpPr>
          <p:nvPr>
            <p:ph type="body" sz="quarter" idx="47" hasCustomPrompt="1"/>
          </p:nvPr>
        </p:nvSpPr>
        <p:spPr>
          <a:xfrm>
            <a:off x="895200"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AE4111EA-91D6-3D00-468C-3E2E370DDD10}"/>
              </a:ext>
            </a:extLst>
          </p:cNvPr>
          <p:cNvSpPr>
            <a:spLocks noGrp="1"/>
          </p:cNvSpPr>
          <p:nvPr>
            <p:ph type="body" sz="quarter" idx="48" hasCustomPrompt="1"/>
          </p:nvPr>
        </p:nvSpPr>
        <p:spPr>
          <a:xfrm>
            <a:off x="3616800"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1159FDD9-29F7-ADF3-978B-F7DEF15F7FE0}"/>
              </a:ext>
            </a:extLst>
          </p:cNvPr>
          <p:cNvSpPr>
            <a:spLocks noGrp="1"/>
          </p:cNvSpPr>
          <p:nvPr>
            <p:ph type="body" sz="quarter" idx="49" hasCustomPrompt="1"/>
          </p:nvPr>
        </p:nvSpPr>
        <p:spPr>
          <a:xfrm>
            <a:off x="6328801"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1F241F92-963A-C463-5749-72D9750672F9}"/>
              </a:ext>
            </a:extLst>
          </p:cNvPr>
          <p:cNvSpPr>
            <a:spLocks noGrp="1"/>
          </p:cNvSpPr>
          <p:nvPr>
            <p:ph type="body" sz="quarter" idx="50" hasCustomPrompt="1"/>
          </p:nvPr>
        </p:nvSpPr>
        <p:spPr>
          <a:xfrm>
            <a:off x="9040833"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163112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t Light sidebar">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US"/>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116800"/>
            <a:ext cx="3148410" cy="384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116800"/>
            <a:ext cx="3149600" cy="384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HCLTech Logo">
            <a:extLst>
              <a:ext uri="{FF2B5EF4-FFF2-40B4-BE49-F238E27FC236}">
                <a16:creationId xmlns:a16="http://schemas.microsoft.com/office/drawing/2014/main" id="{A86EA97D-5B35-F7A0-A9EA-AE18FE288A8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0" name="Text Placeholder 2">
            <a:extLst>
              <a:ext uri="{FF2B5EF4-FFF2-40B4-BE49-F238E27FC236}">
                <a16:creationId xmlns:a16="http://schemas.microsoft.com/office/drawing/2014/main" id="{E6A8149B-3F2A-7A35-843C-33654EFEA7EC}"/>
              </a:ext>
            </a:extLst>
          </p:cNvPr>
          <p:cNvSpPr>
            <a:spLocks noGrp="1"/>
          </p:cNvSpPr>
          <p:nvPr>
            <p:ph type="body" sz="quarter" idx="18"/>
          </p:nvPr>
        </p:nvSpPr>
        <p:spPr>
          <a:xfrm>
            <a:off x="8575675" y="2116800"/>
            <a:ext cx="2717799" cy="384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686309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agram (space bottom) – 4 key points, Heavy content, GrayBG">
    <p:bg>
      <p:bgPr>
        <a:solidFill>
          <a:srgbClr val="E6EBF5">
            <a:alpha val="70000"/>
          </a:srgbClr>
        </a:solidFill>
        <a:effectLst/>
      </p:bgPr>
    </p:bg>
    <p:spTree>
      <p:nvGrpSpPr>
        <p:cNvPr id="1" name=""/>
        <p:cNvGrpSpPr/>
        <p:nvPr/>
      </p:nvGrpSpPr>
      <p:grpSpPr>
        <a:xfrm>
          <a:off x="0" y="0"/>
          <a:ext cx="0" cy="0"/>
          <a:chOff x="0" y="0"/>
          <a:chExt cx="0" cy="0"/>
        </a:xfrm>
      </p:grpSpPr>
      <p:sp>
        <p:nvSpPr>
          <p:cNvPr id="4" name="White Rectangle">
            <a:extLst>
              <a:ext uri="{FF2B5EF4-FFF2-40B4-BE49-F238E27FC236}">
                <a16:creationId xmlns:a16="http://schemas.microsoft.com/office/drawing/2014/main" id="{30ADBD96-03F9-B0DA-704C-E7558CA2E504}"/>
              </a:ext>
              <a:ext uri="{C183D7F6-B498-43B3-948B-1728B52AA6E4}">
                <adec:decorative xmlns:adec="http://schemas.microsoft.com/office/drawing/2017/decorative" val="1"/>
              </a:ext>
            </a:extLst>
          </p:cNvPr>
          <p:cNvSpPr/>
          <p:nvPr userDrawn="1"/>
        </p:nvSpPr>
        <p:spPr>
          <a:xfrm>
            <a:off x="0" y="1"/>
            <a:ext cx="12192000" cy="2001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FEA8E4C-24E2-4617-9E1D-6AAD972CCBFD}"/>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US"/>
              <a:t>Click to edit Master title style</a:t>
            </a:r>
            <a:endParaRPr lang="en-US" dirty="0"/>
          </a:p>
        </p:txBody>
      </p:sp>
      <p:sp>
        <p:nvSpPr>
          <p:cNvPr id="6" name="Subtitle">
            <a:extLst>
              <a:ext uri="{FF2B5EF4-FFF2-40B4-BE49-F238E27FC236}">
                <a16:creationId xmlns:a16="http://schemas.microsoft.com/office/drawing/2014/main" id="{0C648B18-70C0-39EE-E60D-013E9FF95D6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D576E73-4AD5-77B7-FCA0-CBDC186BC222}"/>
              </a:ext>
            </a:extLst>
          </p:cNvPr>
          <p:cNvSpPr>
            <a:spLocks noGrp="1"/>
          </p:cNvSpPr>
          <p:nvPr>
            <p:ph type="body" sz="quarter" idx="46" hasCustomPrompt="1"/>
          </p:nvPr>
        </p:nvSpPr>
        <p:spPr>
          <a:xfrm>
            <a:off x="895200"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5044FB30-75AE-80AD-7A18-6A020BAC54FB}"/>
              </a:ext>
            </a:extLst>
          </p:cNvPr>
          <p:cNvSpPr>
            <a:spLocks noGrp="1"/>
          </p:cNvSpPr>
          <p:nvPr>
            <p:ph type="body" sz="quarter" idx="47" hasCustomPrompt="1"/>
          </p:nvPr>
        </p:nvSpPr>
        <p:spPr>
          <a:xfrm>
            <a:off x="3616800"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325E51E4-395C-70BD-6137-E17E3D4B1845}"/>
              </a:ext>
            </a:extLst>
          </p:cNvPr>
          <p:cNvSpPr>
            <a:spLocks noGrp="1"/>
          </p:cNvSpPr>
          <p:nvPr>
            <p:ph type="body" sz="quarter" idx="48" hasCustomPrompt="1"/>
          </p:nvPr>
        </p:nvSpPr>
        <p:spPr>
          <a:xfrm>
            <a:off x="6328801"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7AA26166-018B-F52F-D54C-A6D93F30558C}"/>
              </a:ext>
            </a:extLst>
          </p:cNvPr>
          <p:cNvSpPr>
            <a:spLocks noGrp="1"/>
          </p:cNvSpPr>
          <p:nvPr>
            <p:ph type="body" sz="quarter" idx="49" hasCustomPrompt="1"/>
          </p:nvPr>
        </p:nvSpPr>
        <p:spPr>
          <a:xfrm>
            <a:off x="9040833"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365377789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iagram (Timeline) – 4 key points (Dark)">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5C7D5A3E-9C74-C1EB-6EC8-D1989207A6A9}"/>
              </a:ext>
            </a:extLst>
          </p:cNvPr>
          <p:cNvSpPr>
            <a:spLocks noGrp="1"/>
          </p:cNvSpPr>
          <p:nvPr>
            <p:ph type="sldNum" sz="quarter" idx="50"/>
          </p:nvPr>
        </p:nvSpPr>
        <p:spPr/>
        <p:txBody>
          <a:bodyPr/>
          <a:lstStyle/>
          <a:p>
            <a:fld id="{96B43096-6FC2-48D5-8C88-E7DAB952970D}" type="slidenum">
              <a:rPr lang="en-US" smtClean="0"/>
              <a:pPr/>
              <a:t>‹#›</a:t>
            </a:fld>
            <a:endParaRPr lang="en-US" dirty="0"/>
          </a:p>
        </p:txBody>
      </p:sp>
      <p:sp>
        <p:nvSpPr>
          <p:cNvPr id="4" name="Footer Placeholder">
            <a:extLst>
              <a:ext uri="{FF2B5EF4-FFF2-40B4-BE49-F238E27FC236}">
                <a16:creationId xmlns:a16="http://schemas.microsoft.com/office/drawing/2014/main" id="{C627EAB1-D8B2-3360-EC4D-AEC80EB10A53}"/>
              </a:ext>
            </a:extLst>
          </p:cNvPr>
          <p:cNvSpPr>
            <a:spLocks noGrp="1"/>
          </p:cNvSpPr>
          <p:nvPr>
            <p:ph type="ftr" sz="quarter" idx="49"/>
          </p:nvPr>
        </p:nvSpPr>
        <p:spPr/>
        <p:txBody>
          <a:bodyPr/>
          <a:lstStyle/>
          <a:p>
            <a:r>
              <a:rPr lang="en-GB"/>
              <a:t>Copyright © 2023 HCL Technologies | Confidential</a:t>
            </a:r>
            <a:endParaRPr lang="en-GB" dirty="0"/>
          </a:p>
        </p:txBody>
      </p:sp>
      <p:pic>
        <p:nvPicPr>
          <p:cNvPr id="8" name="Gradient (Intense)">
            <a:extLst>
              <a:ext uri="{FF2B5EF4-FFF2-40B4-BE49-F238E27FC236}">
                <a16:creationId xmlns:a16="http://schemas.microsoft.com/office/drawing/2014/main" id="{0DC07F9B-44F3-7DE6-7E4B-ADF2FCB9F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29232"/>
          <a:stretch/>
        </p:blipFill>
        <p:spPr>
          <a:xfrm>
            <a:off x="262" y="0"/>
            <a:ext cx="12191475" cy="4859998"/>
          </a:xfrm>
          <a:prstGeom prst="rect">
            <a:avLst/>
          </a:prstGeom>
        </p:spPr>
      </p:pic>
      <p:sp>
        <p:nvSpPr>
          <p:cNvPr id="12" name="Title 1">
            <a:extLst>
              <a:ext uri="{FF2B5EF4-FFF2-40B4-BE49-F238E27FC236}">
                <a16:creationId xmlns:a16="http://schemas.microsoft.com/office/drawing/2014/main" id="{86AC132F-EAE7-34E3-6DAE-8C3E89B17DF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Arrow subhead 1">
            <a:extLst>
              <a:ext uri="{FF2B5EF4-FFF2-40B4-BE49-F238E27FC236}">
                <a16:creationId xmlns:a16="http://schemas.microsoft.com/office/drawing/2014/main" id="{14C44F15-482C-C2D7-DE5B-D4985517DCBE}"/>
              </a:ext>
            </a:extLst>
          </p:cNvPr>
          <p:cNvSpPr>
            <a:spLocks noGrp="1"/>
          </p:cNvSpPr>
          <p:nvPr>
            <p:ph type="body" sz="quarter" idx="40" hasCustomPrompt="1"/>
          </p:nvPr>
        </p:nvSpPr>
        <p:spPr>
          <a:xfrm>
            <a:off x="899999" y="1602050"/>
            <a:ext cx="2700000" cy="576000"/>
          </a:xfrm>
          <a:prstGeom prst="homePlate">
            <a:avLst>
              <a:gd name="adj" fmla="val 32991"/>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2" name="Text Placeholder 1B">
            <a:extLst>
              <a:ext uri="{FF2B5EF4-FFF2-40B4-BE49-F238E27FC236}">
                <a16:creationId xmlns:a16="http://schemas.microsoft.com/office/drawing/2014/main" id="{903D95BD-C8DD-941D-4521-84B3B9458B26}"/>
              </a:ext>
            </a:extLst>
          </p:cNvPr>
          <p:cNvSpPr>
            <a:spLocks noGrp="1"/>
          </p:cNvSpPr>
          <p:nvPr>
            <p:ph type="body" sz="quarter" idx="17" hasCustomPrompt="1"/>
          </p:nvPr>
        </p:nvSpPr>
        <p:spPr>
          <a:xfrm>
            <a:off x="900000" y="5184000"/>
            <a:ext cx="2246400" cy="923853"/>
          </a:xfrm>
        </p:spPr>
        <p:txBody>
          <a:bodyPr/>
          <a:lstStyle>
            <a:lvl1pPr>
              <a:spcBef>
                <a:spcPts val="600"/>
              </a:spcBef>
              <a:spcAft>
                <a:spcPts val="600"/>
              </a:spcAft>
              <a:defRPr sz="1800">
                <a:solidFill>
                  <a:schemeClr val="tx1"/>
                </a:solidFill>
                <a:latin typeface="+mj-lt"/>
              </a:defRPr>
            </a:lvl1pPr>
            <a:lvl2pPr marL="0" indent="0">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5" name="Arrow subhead 2">
            <a:extLst>
              <a:ext uri="{FF2B5EF4-FFF2-40B4-BE49-F238E27FC236}">
                <a16:creationId xmlns:a16="http://schemas.microsoft.com/office/drawing/2014/main" id="{677C6A2A-CB71-39ED-B06F-F94BB39E58F5}"/>
              </a:ext>
            </a:extLst>
          </p:cNvPr>
          <p:cNvSpPr>
            <a:spLocks noGrp="1"/>
          </p:cNvSpPr>
          <p:nvPr>
            <p:ph type="body" sz="quarter" idx="41" hasCustomPrompt="1"/>
          </p:nvPr>
        </p:nvSpPr>
        <p:spPr>
          <a:xfrm>
            <a:off x="3516076"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3" name="Text Placeholder 2B">
            <a:extLst>
              <a:ext uri="{FF2B5EF4-FFF2-40B4-BE49-F238E27FC236}">
                <a16:creationId xmlns:a16="http://schemas.microsoft.com/office/drawing/2014/main" id="{0ED9BD31-8818-AF72-E40E-043C843ED276}"/>
              </a:ext>
            </a:extLst>
          </p:cNvPr>
          <p:cNvSpPr>
            <a:spLocks noGrp="1"/>
          </p:cNvSpPr>
          <p:nvPr>
            <p:ph type="body" sz="quarter" idx="18" hasCustomPrompt="1"/>
          </p:nvPr>
        </p:nvSpPr>
        <p:spPr>
          <a:xfrm>
            <a:off x="3616800" y="5184000"/>
            <a:ext cx="2246400" cy="923853"/>
          </a:xfrm>
        </p:spPr>
        <p:txBody>
          <a:bodyPr/>
          <a:lstStyle>
            <a:lvl1pPr>
              <a:spcBef>
                <a:spcPts val="600"/>
              </a:spcBef>
              <a:spcAft>
                <a:spcPts val="600"/>
              </a:spcAft>
              <a:defRPr sz="1800">
                <a:solidFill>
                  <a:schemeClr val="tx1"/>
                </a:solidFill>
                <a:latin typeface="+mj-lt"/>
              </a:defRPr>
            </a:lvl1pPr>
            <a:lvl2pPr marL="0" indent="0">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7" name="Arrow subhead 3">
            <a:extLst>
              <a:ext uri="{FF2B5EF4-FFF2-40B4-BE49-F238E27FC236}">
                <a16:creationId xmlns:a16="http://schemas.microsoft.com/office/drawing/2014/main" id="{CE272EF8-CDF1-092E-146F-FECF45A3934C}"/>
              </a:ext>
            </a:extLst>
          </p:cNvPr>
          <p:cNvSpPr>
            <a:spLocks noGrp="1"/>
          </p:cNvSpPr>
          <p:nvPr>
            <p:ph type="body" sz="quarter" idx="42" hasCustomPrompt="1"/>
          </p:nvPr>
        </p:nvSpPr>
        <p:spPr>
          <a:xfrm>
            <a:off x="6132153"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4" name="Text Placeholder 3B">
            <a:extLst>
              <a:ext uri="{FF2B5EF4-FFF2-40B4-BE49-F238E27FC236}">
                <a16:creationId xmlns:a16="http://schemas.microsoft.com/office/drawing/2014/main" id="{543D6108-9E47-9775-6E85-4C87045205CF}"/>
              </a:ext>
            </a:extLst>
          </p:cNvPr>
          <p:cNvSpPr>
            <a:spLocks noGrp="1"/>
          </p:cNvSpPr>
          <p:nvPr>
            <p:ph type="body" sz="quarter" idx="19" hasCustomPrompt="1"/>
          </p:nvPr>
        </p:nvSpPr>
        <p:spPr>
          <a:xfrm>
            <a:off x="6333600" y="5184000"/>
            <a:ext cx="2246400" cy="923853"/>
          </a:xfrm>
        </p:spPr>
        <p:txBody>
          <a:bodyPr/>
          <a:lstStyle>
            <a:lvl1pPr>
              <a:spcBef>
                <a:spcPts val="600"/>
              </a:spcBef>
              <a:spcAft>
                <a:spcPts val="600"/>
              </a:spcAft>
              <a:defRPr sz="1800">
                <a:solidFill>
                  <a:schemeClr val="tx1"/>
                </a:solidFill>
                <a:latin typeface="+mj-lt"/>
              </a:defRPr>
            </a:lvl1pPr>
            <a:lvl2pPr marL="0" indent="0">
              <a:buClr>
                <a:schemeClr val="tx2"/>
              </a:buClr>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9" name="Arrow subhead 4">
            <a:extLst>
              <a:ext uri="{FF2B5EF4-FFF2-40B4-BE49-F238E27FC236}">
                <a16:creationId xmlns:a16="http://schemas.microsoft.com/office/drawing/2014/main" id="{CE4D3141-27C3-05AA-6ED8-D452E43FA718}"/>
              </a:ext>
            </a:extLst>
          </p:cNvPr>
          <p:cNvSpPr>
            <a:spLocks noGrp="1"/>
          </p:cNvSpPr>
          <p:nvPr>
            <p:ph type="body" sz="quarter" idx="44" hasCustomPrompt="1"/>
          </p:nvPr>
        </p:nvSpPr>
        <p:spPr>
          <a:xfrm>
            <a:off x="8748230"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5" name="Text Placeholder 4B">
            <a:extLst>
              <a:ext uri="{FF2B5EF4-FFF2-40B4-BE49-F238E27FC236}">
                <a16:creationId xmlns:a16="http://schemas.microsoft.com/office/drawing/2014/main" id="{198335F6-B447-EBB9-541A-D568153C9B48}"/>
              </a:ext>
            </a:extLst>
          </p:cNvPr>
          <p:cNvSpPr>
            <a:spLocks noGrp="1"/>
          </p:cNvSpPr>
          <p:nvPr>
            <p:ph type="body" sz="quarter" idx="45" hasCustomPrompt="1"/>
          </p:nvPr>
        </p:nvSpPr>
        <p:spPr>
          <a:xfrm>
            <a:off x="9050400" y="5184000"/>
            <a:ext cx="2246400" cy="923853"/>
          </a:xfrm>
        </p:spPr>
        <p:txBody>
          <a:bodyPr/>
          <a:lstStyle>
            <a:lvl1pPr>
              <a:spcBef>
                <a:spcPts val="600"/>
              </a:spcBef>
              <a:spcAft>
                <a:spcPts val="600"/>
              </a:spcAft>
              <a:defRPr sz="1800">
                <a:solidFill>
                  <a:schemeClr val="tx1"/>
                </a:solidFill>
                <a:latin typeface="+mj-lt"/>
              </a:defRPr>
            </a:lvl1pPr>
            <a:lvl2pPr marL="0" indent="0">
              <a:buClr>
                <a:schemeClr val="tx2"/>
              </a:buClr>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8D9A5347-C539-530D-6FD1-3B34B1BD90B4}"/>
              </a:ext>
            </a:extLst>
          </p:cNvPr>
          <p:cNvSpPr>
            <a:spLocks noGrp="1"/>
          </p:cNvSpPr>
          <p:nvPr>
            <p:ph type="body" sz="quarter" idx="51" hasCustomPrompt="1"/>
          </p:nvPr>
        </p:nvSpPr>
        <p:spPr>
          <a:xfrm>
            <a:off x="895200"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2" name="Text Placeholder 1">
            <a:extLst>
              <a:ext uri="{FF2B5EF4-FFF2-40B4-BE49-F238E27FC236}">
                <a16:creationId xmlns:a16="http://schemas.microsoft.com/office/drawing/2014/main" id="{9CC0D42A-0A54-AA27-A853-7842BE3B7A08}"/>
              </a:ext>
            </a:extLst>
          </p:cNvPr>
          <p:cNvSpPr>
            <a:spLocks noGrp="1"/>
          </p:cNvSpPr>
          <p:nvPr>
            <p:ph type="body" sz="quarter" idx="52" hasCustomPrompt="1"/>
          </p:nvPr>
        </p:nvSpPr>
        <p:spPr>
          <a:xfrm>
            <a:off x="3616800"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3" name="Text Placeholder 1">
            <a:extLst>
              <a:ext uri="{FF2B5EF4-FFF2-40B4-BE49-F238E27FC236}">
                <a16:creationId xmlns:a16="http://schemas.microsoft.com/office/drawing/2014/main" id="{EE32E48C-F123-8A35-F1B8-123497082E5F}"/>
              </a:ext>
            </a:extLst>
          </p:cNvPr>
          <p:cNvSpPr>
            <a:spLocks noGrp="1"/>
          </p:cNvSpPr>
          <p:nvPr>
            <p:ph type="body" sz="quarter" idx="53" hasCustomPrompt="1"/>
          </p:nvPr>
        </p:nvSpPr>
        <p:spPr>
          <a:xfrm>
            <a:off x="6325474"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4" name="Text Placeholder 1">
            <a:extLst>
              <a:ext uri="{FF2B5EF4-FFF2-40B4-BE49-F238E27FC236}">
                <a16:creationId xmlns:a16="http://schemas.microsoft.com/office/drawing/2014/main" id="{40DC4FDF-1C49-2FCA-30E6-5EA58BDCD201}"/>
              </a:ext>
            </a:extLst>
          </p:cNvPr>
          <p:cNvSpPr>
            <a:spLocks noGrp="1"/>
          </p:cNvSpPr>
          <p:nvPr>
            <p:ph type="body" sz="quarter" idx="54" hasCustomPrompt="1"/>
          </p:nvPr>
        </p:nvSpPr>
        <p:spPr>
          <a:xfrm>
            <a:off x="9047074"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49854293"/>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iagram (Org chart) – Light BG">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6124C5C4-B7C5-FE43-90FE-C6053D04EDF3}"/>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9823F1-73C1-5E08-8788-237D359F75E7}"/>
              </a:ext>
            </a:extLst>
          </p:cNvPr>
          <p:cNvSpPr>
            <a:spLocks noGrp="1"/>
          </p:cNvSpPr>
          <p:nvPr>
            <p:ph type="ftr" sz="quarter" idx="102"/>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CDF4D843-E6CB-7F01-9919-3A4BE7A50B84}"/>
              </a:ext>
            </a:extLst>
          </p:cNvPr>
          <p:cNvSpPr>
            <a:spLocks noGrp="1"/>
          </p:cNvSpPr>
          <p:nvPr>
            <p:ph type="title" hasCustomPrompt="1"/>
          </p:nvPr>
        </p:nvSpPr>
        <p:spPr>
          <a:xfrm>
            <a:off x="864002" y="860400"/>
            <a:ext cx="4088570" cy="1107996"/>
          </a:xfrm>
        </p:spPr>
        <p:txBody>
          <a:bodyPr/>
          <a:lstStyle>
            <a:lvl1pPr>
              <a:defRPr sz="4000"/>
            </a:lvl1pPr>
          </a:lstStyle>
          <a:p>
            <a:r>
              <a:rPr lang="en-US" dirty="0"/>
              <a:t>Click to edit </a:t>
            </a:r>
            <a:br>
              <a:rPr lang="en-US" dirty="0"/>
            </a:br>
            <a:r>
              <a:rPr lang="en-US" dirty="0"/>
              <a:t>Master title style</a:t>
            </a:r>
          </a:p>
        </p:txBody>
      </p:sp>
      <p:sp>
        <p:nvSpPr>
          <p:cNvPr id="41" name="Name Level 1">
            <a:extLst>
              <a:ext uri="{FF2B5EF4-FFF2-40B4-BE49-F238E27FC236}">
                <a16:creationId xmlns:a16="http://schemas.microsoft.com/office/drawing/2014/main" id="{510C8742-663B-D61D-E283-ED07713DF322}"/>
              </a:ext>
            </a:extLst>
          </p:cNvPr>
          <p:cNvSpPr>
            <a:spLocks noGrp="1"/>
          </p:cNvSpPr>
          <p:nvPr>
            <p:ph type="body" sz="quarter" idx="101" hasCustomPrompt="1"/>
          </p:nvPr>
        </p:nvSpPr>
        <p:spPr>
          <a:xfrm>
            <a:off x="5127269" y="1428472"/>
            <a:ext cx="1938937" cy="979800"/>
          </a:xfrm>
          <a:prstGeom prst="roundRect">
            <a:avLst>
              <a:gd name="adj" fmla="val 6055"/>
            </a:avLst>
          </a:prstGeom>
          <a:solidFill>
            <a:schemeClr val="accent3"/>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14" name="Name Level 2A">
            <a:extLst>
              <a:ext uri="{FF2B5EF4-FFF2-40B4-BE49-F238E27FC236}">
                <a16:creationId xmlns:a16="http://schemas.microsoft.com/office/drawing/2014/main" id="{C20C3017-EB06-2873-AFE8-20F6803EA200}"/>
              </a:ext>
            </a:extLst>
          </p:cNvPr>
          <p:cNvSpPr>
            <a:spLocks noGrp="1"/>
          </p:cNvSpPr>
          <p:nvPr>
            <p:ph type="body" sz="quarter" idx="80" hasCustomPrompt="1"/>
          </p:nvPr>
        </p:nvSpPr>
        <p:spPr>
          <a:xfrm>
            <a:off x="899999"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20" name="Name Level 3A">
            <a:extLst>
              <a:ext uri="{FF2B5EF4-FFF2-40B4-BE49-F238E27FC236}">
                <a16:creationId xmlns:a16="http://schemas.microsoft.com/office/drawing/2014/main" id="{6EDE1F74-8EE3-DAB5-FCE8-D68BBF95B589}"/>
              </a:ext>
            </a:extLst>
          </p:cNvPr>
          <p:cNvSpPr>
            <a:spLocks noGrp="1"/>
          </p:cNvSpPr>
          <p:nvPr>
            <p:ph type="body" sz="quarter" idx="82" hasCustomPrompt="1"/>
          </p:nvPr>
        </p:nvSpPr>
        <p:spPr>
          <a:xfrm>
            <a:off x="899999"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2" name="Name Level 4A">
            <a:extLst>
              <a:ext uri="{FF2B5EF4-FFF2-40B4-BE49-F238E27FC236}">
                <a16:creationId xmlns:a16="http://schemas.microsoft.com/office/drawing/2014/main" id="{5130E8A3-7D60-0998-7CC8-1B015FE99D33}"/>
              </a:ext>
            </a:extLst>
          </p:cNvPr>
          <p:cNvSpPr>
            <a:spLocks noGrp="1"/>
          </p:cNvSpPr>
          <p:nvPr>
            <p:ph type="body" sz="quarter" idx="83" hasCustomPrompt="1"/>
          </p:nvPr>
        </p:nvSpPr>
        <p:spPr>
          <a:xfrm>
            <a:off x="899999"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4" name="Name Level 5A">
            <a:extLst>
              <a:ext uri="{FF2B5EF4-FFF2-40B4-BE49-F238E27FC236}">
                <a16:creationId xmlns:a16="http://schemas.microsoft.com/office/drawing/2014/main" id="{E4983119-FC73-97A5-E77B-A83F9D479FBE}"/>
              </a:ext>
            </a:extLst>
          </p:cNvPr>
          <p:cNvSpPr>
            <a:spLocks noGrp="1"/>
          </p:cNvSpPr>
          <p:nvPr>
            <p:ph type="body" sz="quarter" idx="84" hasCustomPrompt="1"/>
          </p:nvPr>
        </p:nvSpPr>
        <p:spPr>
          <a:xfrm>
            <a:off x="899999"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5" name="Name Level 2B">
            <a:extLst>
              <a:ext uri="{FF2B5EF4-FFF2-40B4-BE49-F238E27FC236}">
                <a16:creationId xmlns:a16="http://schemas.microsoft.com/office/drawing/2014/main" id="{367215C0-7513-6220-D70C-01F5711376B7}"/>
              </a:ext>
            </a:extLst>
          </p:cNvPr>
          <p:cNvSpPr>
            <a:spLocks noGrp="1"/>
          </p:cNvSpPr>
          <p:nvPr>
            <p:ph type="body" sz="quarter" idx="85" hasCustomPrompt="1"/>
          </p:nvPr>
        </p:nvSpPr>
        <p:spPr>
          <a:xfrm>
            <a:off x="3013634"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26" name="Name Level 3B">
            <a:extLst>
              <a:ext uri="{FF2B5EF4-FFF2-40B4-BE49-F238E27FC236}">
                <a16:creationId xmlns:a16="http://schemas.microsoft.com/office/drawing/2014/main" id="{D6FE05D0-C637-0BBB-A5A5-527CBF722E67}"/>
              </a:ext>
            </a:extLst>
          </p:cNvPr>
          <p:cNvSpPr>
            <a:spLocks noGrp="1"/>
          </p:cNvSpPr>
          <p:nvPr>
            <p:ph type="body" sz="quarter" idx="86" hasCustomPrompt="1"/>
          </p:nvPr>
        </p:nvSpPr>
        <p:spPr>
          <a:xfrm>
            <a:off x="3013634"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7" name="Name Level 4B">
            <a:extLst>
              <a:ext uri="{FF2B5EF4-FFF2-40B4-BE49-F238E27FC236}">
                <a16:creationId xmlns:a16="http://schemas.microsoft.com/office/drawing/2014/main" id="{76CE4215-8BCE-EC74-9A16-7E51AD2234F4}"/>
              </a:ext>
            </a:extLst>
          </p:cNvPr>
          <p:cNvSpPr>
            <a:spLocks noGrp="1"/>
          </p:cNvSpPr>
          <p:nvPr>
            <p:ph type="body" sz="quarter" idx="87" hasCustomPrompt="1"/>
          </p:nvPr>
        </p:nvSpPr>
        <p:spPr>
          <a:xfrm>
            <a:off x="3013634"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8" name="Name Level 5B">
            <a:extLst>
              <a:ext uri="{FF2B5EF4-FFF2-40B4-BE49-F238E27FC236}">
                <a16:creationId xmlns:a16="http://schemas.microsoft.com/office/drawing/2014/main" id="{D1F7C8B1-112E-E817-D530-14D6E6109D41}"/>
              </a:ext>
            </a:extLst>
          </p:cNvPr>
          <p:cNvSpPr>
            <a:spLocks noGrp="1"/>
          </p:cNvSpPr>
          <p:nvPr>
            <p:ph type="body" sz="quarter" idx="88" hasCustomPrompt="1"/>
          </p:nvPr>
        </p:nvSpPr>
        <p:spPr>
          <a:xfrm>
            <a:off x="3013634"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9" name="Name Level 2C">
            <a:extLst>
              <a:ext uri="{FF2B5EF4-FFF2-40B4-BE49-F238E27FC236}">
                <a16:creationId xmlns:a16="http://schemas.microsoft.com/office/drawing/2014/main" id="{E50C09BD-C886-FD44-B42F-D5A69254DC57}"/>
              </a:ext>
            </a:extLst>
          </p:cNvPr>
          <p:cNvSpPr>
            <a:spLocks noGrp="1"/>
          </p:cNvSpPr>
          <p:nvPr>
            <p:ph type="body" sz="quarter" idx="89" hasCustomPrompt="1"/>
          </p:nvPr>
        </p:nvSpPr>
        <p:spPr>
          <a:xfrm>
            <a:off x="5127269"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0" name="Name Level 3C">
            <a:extLst>
              <a:ext uri="{FF2B5EF4-FFF2-40B4-BE49-F238E27FC236}">
                <a16:creationId xmlns:a16="http://schemas.microsoft.com/office/drawing/2014/main" id="{8219EC75-278A-E50C-D22A-A9988BB81140}"/>
              </a:ext>
            </a:extLst>
          </p:cNvPr>
          <p:cNvSpPr>
            <a:spLocks noGrp="1"/>
          </p:cNvSpPr>
          <p:nvPr>
            <p:ph type="body" sz="quarter" idx="90" hasCustomPrompt="1"/>
          </p:nvPr>
        </p:nvSpPr>
        <p:spPr>
          <a:xfrm>
            <a:off x="5127269"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1" name="Name Level 4C">
            <a:extLst>
              <a:ext uri="{FF2B5EF4-FFF2-40B4-BE49-F238E27FC236}">
                <a16:creationId xmlns:a16="http://schemas.microsoft.com/office/drawing/2014/main" id="{4988CE37-2903-45F3-C970-9EE95AC0DB47}"/>
              </a:ext>
            </a:extLst>
          </p:cNvPr>
          <p:cNvSpPr>
            <a:spLocks noGrp="1"/>
          </p:cNvSpPr>
          <p:nvPr>
            <p:ph type="body" sz="quarter" idx="91" hasCustomPrompt="1"/>
          </p:nvPr>
        </p:nvSpPr>
        <p:spPr>
          <a:xfrm>
            <a:off x="5127269"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2" name="Name Level 5C">
            <a:extLst>
              <a:ext uri="{FF2B5EF4-FFF2-40B4-BE49-F238E27FC236}">
                <a16:creationId xmlns:a16="http://schemas.microsoft.com/office/drawing/2014/main" id="{15414487-007B-CAF4-F9C5-6A1969ADD30B}"/>
              </a:ext>
            </a:extLst>
          </p:cNvPr>
          <p:cNvSpPr>
            <a:spLocks noGrp="1"/>
          </p:cNvSpPr>
          <p:nvPr>
            <p:ph type="body" sz="quarter" idx="92" hasCustomPrompt="1"/>
          </p:nvPr>
        </p:nvSpPr>
        <p:spPr>
          <a:xfrm>
            <a:off x="5127269"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3" name="Name Level 2D">
            <a:extLst>
              <a:ext uri="{FF2B5EF4-FFF2-40B4-BE49-F238E27FC236}">
                <a16:creationId xmlns:a16="http://schemas.microsoft.com/office/drawing/2014/main" id="{AF3529C9-45BF-47A6-15D9-9EE14F583457}"/>
              </a:ext>
            </a:extLst>
          </p:cNvPr>
          <p:cNvSpPr>
            <a:spLocks noGrp="1"/>
          </p:cNvSpPr>
          <p:nvPr>
            <p:ph type="body" sz="quarter" idx="93" hasCustomPrompt="1"/>
          </p:nvPr>
        </p:nvSpPr>
        <p:spPr>
          <a:xfrm>
            <a:off x="7240904"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4" name="Name Level 3D">
            <a:extLst>
              <a:ext uri="{FF2B5EF4-FFF2-40B4-BE49-F238E27FC236}">
                <a16:creationId xmlns:a16="http://schemas.microsoft.com/office/drawing/2014/main" id="{0BF7C6D1-5EAD-04DF-D133-54393A46F531}"/>
              </a:ext>
            </a:extLst>
          </p:cNvPr>
          <p:cNvSpPr>
            <a:spLocks noGrp="1"/>
          </p:cNvSpPr>
          <p:nvPr>
            <p:ph type="body" sz="quarter" idx="94" hasCustomPrompt="1"/>
          </p:nvPr>
        </p:nvSpPr>
        <p:spPr>
          <a:xfrm>
            <a:off x="7240904"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5" name="Name Level 4D">
            <a:extLst>
              <a:ext uri="{FF2B5EF4-FFF2-40B4-BE49-F238E27FC236}">
                <a16:creationId xmlns:a16="http://schemas.microsoft.com/office/drawing/2014/main" id="{973D5FFD-7E73-7CF4-22B8-6832C6C1875B}"/>
              </a:ext>
            </a:extLst>
          </p:cNvPr>
          <p:cNvSpPr>
            <a:spLocks noGrp="1"/>
          </p:cNvSpPr>
          <p:nvPr>
            <p:ph type="body" sz="quarter" idx="95" hasCustomPrompt="1"/>
          </p:nvPr>
        </p:nvSpPr>
        <p:spPr>
          <a:xfrm>
            <a:off x="7240904"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6" name="Name Level 5D">
            <a:extLst>
              <a:ext uri="{FF2B5EF4-FFF2-40B4-BE49-F238E27FC236}">
                <a16:creationId xmlns:a16="http://schemas.microsoft.com/office/drawing/2014/main" id="{35930D41-FFCD-8304-4F82-99912439B891}"/>
              </a:ext>
            </a:extLst>
          </p:cNvPr>
          <p:cNvSpPr>
            <a:spLocks noGrp="1"/>
          </p:cNvSpPr>
          <p:nvPr>
            <p:ph type="body" sz="quarter" idx="96" hasCustomPrompt="1"/>
          </p:nvPr>
        </p:nvSpPr>
        <p:spPr>
          <a:xfrm>
            <a:off x="7240904"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7" name="Name Level 2E">
            <a:extLst>
              <a:ext uri="{FF2B5EF4-FFF2-40B4-BE49-F238E27FC236}">
                <a16:creationId xmlns:a16="http://schemas.microsoft.com/office/drawing/2014/main" id="{22A23C43-A25D-5D29-B453-EB361BFDFDA5}"/>
              </a:ext>
            </a:extLst>
          </p:cNvPr>
          <p:cNvSpPr>
            <a:spLocks noGrp="1"/>
          </p:cNvSpPr>
          <p:nvPr>
            <p:ph type="body" sz="quarter" idx="97" hasCustomPrompt="1"/>
          </p:nvPr>
        </p:nvSpPr>
        <p:spPr>
          <a:xfrm>
            <a:off x="9354538"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8" name="Name Level 3E">
            <a:extLst>
              <a:ext uri="{FF2B5EF4-FFF2-40B4-BE49-F238E27FC236}">
                <a16:creationId xmlns:a16="http://schemas.microsoft.com/office/drawing/2014/main" id="{5623AC12-CBBC-8BBE-342D-B7466FB4A3E1}"/>
              </a:ext>
            </a:extLst>
          </p:cNvPr>
          <p:cNvSpPr>
            <a:spLocks noGrp="1"/>
          </p:cNvSpPr>
          <p:nvPr>
            <p:ph type="body" sz="quarter" idx="98" hasCustomPrompt="1"/>
          </p:nvPr>
        </p:nvSpPr>
        <p:spPr>
          <a:xfrm>
            <a:off x="9354538"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9" name="Name Level 4E">
            <a:extLst>
              <a:ext uri="{FF2B5EF4-FFF2-40B4-BE49-F238E27FC236}">
                <a16:creationId xmlns:a16="http://schemas.microsoft.com/office/drawing/2014/main" id="{51808568-CEE7-96ED-D5E7-B789A6F80782}"/>
              </a:ext>
            </a:extLst>
          </p:cNvPr>
          <p:cNvSpPr>
            <a:spLocks noGrp="1"/>
          </p:cNvSpPr>
          <p:nvPr>
            <p:ph type="body" sz="quarter" idx="99" hasCustomPrompt="1"/>
          </p:nvPr>
        </p:nvSpPr>
        <p:spPr>
          <a:xfrm>
            <a:off x="9354538"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40" name="Name Level 5E">
            <a:extLst>
              <a:ext uri="{FF2B5EF4-FFF2-40B4-BE49-F238E27FC236}">
                <a16:creationId xmlns:a16="http://schemas.microsoft.com/office/drawing/2014/main" id="{01AAC635-ABB4-988F-D626-551616D74D1C}"/>
              </a:ext>
            </a:extLst>
          </p:cNvPr>
          <p:cNvSpPr>
            <a:spLocks noGrp="1"/>
          </p:cNvSpPr>
          <p:nvPr>
            <p:ph type="body" sz="quarter" idx="100" hasCustomPrompt="1"/>
          </p:nvPr>
        </p:nvSpPr>
        <p:spPr>
          <a:xfrm>
            <a:off x="9354538"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cxnSp>
        <p:nvCxnSpPr>
          <p:cNvPr id="48" name="Straight Connector 47">
            <a:extLst>
              <a:ext uri="{FF2B5EF4-FFF2-40B4-BE49-F238E27FC236}">
                <a16:creationId xmlns:a16="http://schemas.microsoft.com/office/drawing/2014/main" id="{4CF72085-DAEE-7986-2156-DA32EB7FD805}"/>
              </a:ext>
            </a:extLst>
          </p:cNvPr>
          <p:cNvCxnSpPr>
            <a:stCxn id="41" idx="2"/>
            <a:endCxn id="29" idx="0"/>
          </p:cNvCxnSpPr>
          <p:nvPr userDrawn="1"/>
        </p:nvCxnSpPr>
        <p:spPr>
          <a:xfrm>
            <a:off x="6096738" y="2408272"/>
            <a:ext cx="0" cy="22367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C9849C0-607A-4C46-2B81-8F187F185A1B}"/>
              </a:ext>
            </a:extLst>
          </p:cNvPr>
          <p:cNvCxnSpPr>
            <a:stCxn id="41" idx="2"/>
            <a:endCxn id="25" idx="0"/>
          </p:cNvCxnSpPr>
          <p:nvPr userDrawn="1"/>
        </p:nvCxnSpPr>
        <p:spPr>
          <a:xfrm rot="5400000">
            <a:off x="4928086" y="1463290"/>
            <a:ext cx="223670" cy="2113635"/>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E4DFFDE-0D58-54F5-643A-FB57A34C43E2}"/>
              </a:ext>
            </a:extLst>
          </p:cNvPr>
          <p:cNvCxnSpPr>
            <a:stCxn id="41" idx="2"/>
            <a:endCxn id="14" idx="0"/>
          </p:cNvCxnSpPr>
          <p:nvPr userDrawn="1"/>
        </p:nvCxnSpPr>
        <p:spPr>
          <a:xfrm rot="5400000">
            <a:off x="3871268" y="406472"/>
            <a:ext cx="223670" cy="4227270"/>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A1D478D-4C89-CABA-DCB4-A83D90BE66A8}"/>
              </a:ext>
            </a:extLst>
          </p:cNvPr>
          <p:cNvCxnSpPr>
            <a:stCxn id="41" idx="2"/>
            <a:endCxn id="33" idx="0"/>
          </p:cNvCxnSpPr>
          <p:nvPr userDrawn="1"/>
        </p:nvCxnSpPr>
        <p:spPr>
          <a:xfrm rot="16200000" flipH="1">
            <a:off x="7041720" y="1463289"/>
            <a:ext cx="223670" cy="2113635"/>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3C1F7CA-B4F2-8ABA-6A2B-DED7826C0220}"/>
              </a:ext>
            </a:extLst>
          </p:cNvPr>
          <p:cNvCxnSpPr>
            <a:stCxn id="41" idx="2"/>
            <a:endCxn id="37" idx="0"/>
          </p:cNvCxnSpPr>
          <p:nvPr userDrawn="1"/>
        </p:nvCxnSpPr>
        <p:spPr>
          <a:xfrm rot="16200000" flipH="1">
            <a:off x="8098537" y="406472"/>
            <a:ext cx="223670" cy="4227269"/>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79266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iagram (Org chart) – Portrai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6124C5C4-B7C5-FE43-90FE-C6053D04EDF3}"/>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9823F1-73C1-5E08-8788-237D359F75E7}"/>
              </a:ext>
            </a:extLst>
          </p:cNvPr>
          <p:cNvSpPr>
            <a:spLocks noGrp="1"/>
          </p:cNvSpPr>
          <p:nvPr>
            <p:ph type="ftr" sz="quarter" idx="102"/>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CDF4D843-E6CB-7F01-9919-3A4BE7A50B84}"/>
              </a:ext>
            </a:extLst>
          </p:cNvPr>
          <p:cNvSpPr>
            <a:spLocks noGrp="1"/>
          </p:cNvSpPr>
          <p:nvPr>
            <p:ph type="title"/>
          </p:nvPr>
        </p:nvSpPr>
        <p:spPr>
          <a:xfrm>
            <a:off x="864001" y="860400"/>
            <a:ext cx="10429473" cy="553998"/>
          </a:xfrm>
        </p:spPr>
        <p:txBody>
          <a:bodyPr/>
          <a:lstStyle>
            <a:lvl1pPr>
              <a:defRPr sz="4000"/>
            </a:lvl1pPr>
          </a:lstStyle>
          <a:p>
            <a:r>
              <a:rPr lang="en-US"/>
              <a:t>Click to edit Master title style</a:t>
            </a:r>
            <a:endParaRPr lang="en-US" dirty="0"/>
          </a:p>
        </p:txBody>
      </p:sp>
      <p:sp>
        <p:nvSpPr>
          <p:cNvPr id="41" name="Name Level 1">
            <a:extLst>
              <a:ext uri="{FF2B5EF4-FFF2-40B4-BE49-F238E27FC236}">
                <a16:creationId xmlns:a16="http://schemas.microsoft.com/office/drawing/2014/main" id="{510C8742-663B-D61D-E283-ED07713DF322}"/>
              </a:ext>
            </a:extLst>
          </p:cNvPr>
          <p:cNvSpPr>
            <a:spLocks noGrp="1"/>
          </p:cNvSpPr>
          <p:nvPr>
            <p:ph type="body" sz="quarter" idx="101" hasCustomPrompt="1"/>
          </p:nvPr>
        </p:nvSpPr>
        <p:spPr>
          <a:xfrm>
            <a:off x="4610911" y="1428472"/>
            <a:ext cx="2970178" cy="979800"/>
          </a:xfrm>
          <a:prstGeom prst="roundRect">
            <a:avLst>
              <a:gd name="adj" fmla="val 6055"/>
            </a:avLst>
          </a:prstGeom>
          <a:solidFill>
            <a:schemeClr val="accent3"/>
          </a:solidFill>
        </p:spPr>
        <p:txBody>
          <a:bodyPr wrap="square" lIns="1224000" tIns="144000" rIns="144000" bIns="144000" anchor="ctr">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77" name="Picture Placeholder 1">
            <a:extLst>
              <a:ext uri="{FF2B5EF4-FFF2-40B4-BE49-F238E27FC236}">
                <a16:creationId xmlns:a16="http://schemas.microsoft.com/office/drawing/2014/main" id="{A5F2347B-5AAE-1350-38DA-19508C94E4CA}"/>
              </a:ext>
            </a:extLst>
          </p:cNvPr>
          <p:cNvSpPr>
            <a:spLocks noGrp="1" noChangeAspect="1"/>
          </p:cNvSpPr>
          <p:nvPr>
            <p:ph type="pic" sz="quarter" idx="71" hasCustomPrompt="1"/>
          </p:nvPr>
        </p:nvSpPr>
        <p:spPr>
          <a:xfrm>
            <a:off x="4610911" y="1428472"/>
            <a:ext cx="923197" cy="979800"/>
          </a:xfrm>
          <a:custGeom>
            <a:avLst/>
            <a:gdLst>
              <a:gd name="connsiteX0" fmla="*/ 54542 w 923197"/>
              <a:gd name="connsiteY0" fmla="*/ 0 h 979800"/>
              <a:gd name="connsiteX1" fmla="*/ 755073 w 923197"/>
              <a:gd name="connsiteY1" fmla="*/ 0 h 979800"/>
              <a:gd name="connsiteX2" fmla="*/ 868655 w 923197"/>
              <a:gd name="connsiteY2" fmla="*/ 0 h 979800"/>
              <a:gd name="connsiteX3" fmla="*/ 923197 w 923197"/>
              <a:gd name="connsiteY3" fmla="*/ 0 h 979800"/>
              <a:gd name="connsiteX4" fmla="*/ 923197 w 923197"/>
              <a:gd name="connsiteY4" fmla="*/ 54542 h 979800"/>
              <a:gd name="connsiteX5" fmla="*/ 923197 w 923197"/>
              <a:gd name="connsiteY5" fmla="*/ 924658 h 979800"/>
              <a:gd name="connsiteX6" fmla="*/ 923197 w 923197"/>
              <a:gd name="connsiteY6" fmla="*/ 979800 h 979800"/>
              <a:gd name="connsiteX7" fmla="*/ 755073 w 923197"/>
              <a:gd name="connsiteY7" fmla="*/ 979800 h 979800"/>
              <a:gd name="connsiteX8" fmla="*/ 755073 w 923197"/>
              <a:gd name="connsiteY8" fmla="*/ 979200 h 979800"/>
              <a:gd name="connsiteX9" fmla="*/ 54542 w 923197"/>
              <a:gd name="connsiteY9" fmla="*/ 979200 h 979800"/>
              <a:gd name="connsiteX10" fmla="*/ 0 w 923197"/>
              <a:gd name="connsiteY10" fmla="*/ 924658 h 979800"/>
              <a:gd name="connsiteX11" fmla="*/ 0 w 923197"/>
              <a:gd name="connsiteY11" fmla="*/ 54542 h 979800"/>
              <a:gd name="connsiteX12" fmla="*/ 54542 w 923197"/>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3197" h="979800">
                <a:moveTo>
                  <a:pt x="54542" y="0"/>
                </a:moveTo>
                <a:lnTo>
                  <a:pt x="755073" y="0"/>
                </a:lnTo>
                <a:lnTo>
                  <a:pt x="868655" y="0"/>
                </a:lnTo>
                <a:lnTo>
                  <a:pt x="923197" y="0"/>
                </a:lnTo>
                <a:lnTo>
                  <a:pt x="923197" y="54542"/>
                </a:lnTo>
                <a:lnTo>
                  <a:pt x="923197" y="924658"/>
                </a:lnTo>
                <a:lnTo>
                  <a:pt x="923197" y="979800"/>
                </a:lnTo>
                <a:lnTo>
                  <a:pt x="755073" y="979800"/>
                </a:lnTo>
                <a:lnTo>
                  <a:pt x="755073" y="979200"/>
                </a:lnTo>
                <a:lnTo>
                  <a:pt x="54542" y="979200"/>
                </a:lnTo>
                <a:cubicBezTo>
                  <a:pt x="24419" y="979200"/>
                  <a:pt x="0" y="954781"/>
                  <a:pt x="0" y="924658"/>
                </a:cubicBezTo>
                <a:lnTo>
                  <a:pt x="0" y="54542"/>
                </a:lnTo>
                <a:cubicBezTo>
                  <a:pt x="0" y="24419"/>
                  <a:pt x="24419" y="0"/>
                  <a:pt x="54542"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14" name="Name Level 2A">
            <a:extLst>
              <a:ext uri="{FF2B5EF4-FFF2-40B4-BE49-F238E27FC236}">
                <a16:creationId xmlns:a16="http://schemas.microsoft.com/office/drawing/2014/main" id="{C20C3017-EB06-2873-AFE8-20F6803EA200}"/>
              </a:ext>
            </a:extLst>
          </p:cNvPr>
          <p:cNvSpPr>
            <a:spLocks noGrp="1"/>
          </p:cNvSpPr>
          <p:nvPr>
            <p:ph type="body" sz="quarter" idx="80" hasCustomPrompt="1"/>
          </p:nvPr>
        </p:nvSpPr>
        <p:spPr>
          <a:xfrm>
            <a:off x="899999"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78" name="Picture Placeholder 2A">
            <a:extLst>
              <a:ext uri="{FF2B5EF4-FFF2-40B4-BE49-F238E27FC236}">
                <a16:creationId xmlns:a16="http://schemas.microsoft.com/office/drawing/2014/main" id="{C456C02C-E415-CC9E-330E-DE4C2A7288B7}"/>
              </a:ext>
            </a:extLst>
          </p:cNvPr>
          <p:cNvSpPr>
            <a:spLocks noGrp="1" noChangeAspect="1"/>
          </p:cNvSpPr>
          <p:nvPr>
            <p:ph type="pic" sz="quarter" idx="107" hasCustomPrompt="1"/>
          </p:nvPr>
        </p:nvSpPr>
        <p:spPr>
          <a:xfrm>
            <a:off x="898525"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0" name="Name Level 3A">
            <a:extLst>
              <a:ext uri="{FF2B5EF4-FFF2-40B4-BE49-F238E27FC236}">
                <a16:creationId xmlns:a16="http://schemas.microsoft.com/office/drawing/2014/main" id="{6EDE1F74-8EE3-DAB5-FCE8-D68BBF95B589}"/>
              </a:ext>
            </a:extLst>
          </p:cNvPr>
          <p:cNvSpPr>
            <a:spLocks noGrp="1"/>
          </p:cNvSpPr>
          <p:nvPr>
            <p:ph type="body" sz="quarter" idx="82" hasCustomPrompt="1"/>
          </p:nvPr>
        </p:nvSpPr>
        <p:spPr>
          <a:xfrm>
            <a:off x="899999"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79" name="Picture Placeholder 3A">
            <a:extLst>
              <a:ext uri="{FF2B5EF4-FFF2-40B4-BE49-F238E27FC236}">
                <a16:creationId xmlns:a16="http://schemas.microsoft.com/office/drawing/2014/main" id="{29812621-7EC3-B454-C3E3-19C2EF759238}"/>
              </a:ext>
            </a:extLst>
          </p:cNvPr>
          <p:cNvSpPr>
            <a:spLocks noGrp="1" noChangeAspect="1"/>
          </p:cNvSpPr>
          <p:nvPr>
            <p:ph type="pic" sz="quarter" idx="104" hasCustomPrompt="1"/>
          </p:nvPr>
        </p:nvSpPr>
        <p:spPr>
          <a:xfrm>
            <a:off x="899999"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2" name="Name Level 4A">
            <a:extLst>
              <a:ext uri="{FF2B5EF4-FFF2-40B4-BE49-F238E27FC236}">
                <a16:creationId xmlns:a16="http://schemas.microsoft.com/office/drawing/2014/main" id="{5130E8A3-7D60-0998-7CC8-1B015FE99D33}"/>
              </a:ext>
            </a:extLst>
          </p:cNvPr>
          <p:cNvSpPr>
            <a:spLocks noGrp="1"/>
          </p:cNvSpPr>
          <p:nvPr>
            <p:ph type="body" sz="quarter" idx="83" hasCustomPrompt="1"/>
          </p:nvPr>
        </p:nvSpPr>
        <p:spPr>
          <a:xfrm>
            <a:off x="899999"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0" name="Picture Placeholder 4A">
            <a:extLst>
              <a:ext uri="{FF2B5EF4-FFF2-40B4-BE49-F238E27FC236}">
                <a16:creationId xmlns:a16="http://schemas.microsoft.com/office/drawing/2014/main" id="{00442D3A-3D9A-884A-D322-CF0E560A566A}"/>
              </a:ext>
            </a:extLst>
          </p:cNvPr>
          <p:cNvSpPr>
            <a:spLocks noGrp="1" noChangeAspect="1"/>
          </p:cNvSpPr>
          <p:nvPr>
            <p:ph type="pic" sz="quarter" idx="109" hasCustomPrompt="1"/>
          </p:nvPr>
        </p:nvSpPr>
        <p:spPr>
          <a:xfrm>
            <a:off x="899999"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4" name="Name Level 5A">
            <a:extLst>
              <a:ext uri="{FF2B5EF4-FFF2-40B4-BE49-F238E27FC236}">
                <a16:creationId xmlns:a16="http://schemas.microsoft.com/office/drawing/2014/main" id="{E4983119-FC73-97A5-E77B-A83F9D479FBE}"/>
              </a:ext>
            </a:extLst>
          </p:cNvPr>
          <p:cNvSpPr>
            <a:spLocks noGrp="1"/>
          </p:cNvSpPr>
          <p:nvPr>
            <p:ph type="body" sz="quarter" idx="84" hasCustomPrompt="1"/>
          </p:nvPr>
        </p:nvSpPr>
        <p:spPr>
          <a:xfrm>
            <a:off x="899999"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1" name="Picture Placeholder 5A">
            <a:extLst>
              <a:ext uri="{FF2B5EF4-FFF2-40B4-BE49-F238E27FC236}">
                <a16:creationId xmlns:a16="http://schemas.microsoft.com/office/drawing/2014/main" id="{4E569BA5-E532-B744-D21A-5A77664CF1FC}"/>
              </a:ext>
            </a:extLst>
          </p:cNvPr>
          <p:cNvSpPr>
            <a:spLocks noGrp="1" noChangeAspect="1"/>
          </p:cNvSpPr>
          <p:nvPr>
            <p:ph type="pic" sz="quarter" idx="110" hasCustomPrompt="1"/>
          </p:nvPr>
        </p:nvSpPr>
        <p:spPr>
          <a:xfrm>
            <a:off x="899999"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5" name="Name Level 2B">
            <a:extLst>
              <a:ext uri="{FF2B5EF4-FFF2-40B4-BE49-F238E27FC236}">
                <a16:creationId xmlns:a16="http://schemas.microsoft.com/office/drawing/2014/main" id="{367215C0-7513-6220-D70C-01F5711376B7}"/>
              </a:ext>
            </a:extLst>
          </p:cNvPr>
          <p:cNvSpPr>
            <a:spLocks noGrp="1"/>
          </p:cNvSpPr>
          <p:nvPr>
            <p:ph type="body" sz="quarter" idx="85" hasCustomPrompt="1"/>
          </p:nvPr>
        </p:nvSpPr>
        <p:spPr>
          <a:xfrm>
            <a:off x="3013634"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87" name="Picture Placeholder 2B">
            <a:extLst>
              <a:ext uri="{FF2B5EF4-FFF2-40B4-BE49-F238E27FC236}">
                <a16:creationId xmlns:a16="http://schemas.microsoft.com/office/drawing/2014/main" id="{9BFE9055-7A9E-82D1-44F2-FB3DE52533DC}"/>
              </a:ext>
            </a:extLst>
          </p:cNvPr>
          <p:cNvSpPr>
            <a:spLocks noGrp="1" noChangeAspect="1"/>
          </p:cNvSpPr>
          <p:nvPr>
            <p:ph type="pic" sz="quarter" idx="112" hasCustomPrompt="1"/>
          </p:nvPr>
        </p:nvSpPr>
        <p:spPr>
          <a:xfrm>
            <a:off x="3013634"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6" name="Name Level 3B">
            <a:extLst>
              <a:ext uri="{FF2B5EF4-FFF2-40B4-BE49-F238E27FC236}">
                <a16:creationId xmlns:a16="http://schemas.microsoft.com/office/drawing/2014/main" id="{D6FE05D0-C637-0BBB-A5A5-527CBF722E67}"/>
              </a:ext>
            </a:extLst>
          </p:cNvPr>
          <p:cNvSpPr>
            <a:spLocks noGrp="1"/>
          </p:cNvSpPr>
          <p:nvPr>
            <p:ph type="body" sz="quarter" idx="86" hasCustomPrompt="1"/>
          </p:nvPr>
        </p:nvSpPr>
        <p:spPr>
          <a:xfrm>
            <a:off x="3013634"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6" name="Picture Placeholder 3B">
            <a:extLst>
              <a:ext uri="{FF2B5EF4-FFF2-40B4-BE49-F238E27FC236}">
                <a16:creationId xmlns:a16="http://schemas.microsoft.com/office/drawing/2014/main" id="{9B303EE6-2775-AF7F-F7B3-DFD4807FA97A}"/>
              </a:ext>
            </a:extLst>
          </p:cNvPr>
          <p:cNvSpPr>
            <a:spLocks noGrp="1" noChangeAspect="1"/>
          </p:cNvSpPr>
          <p:nvPr>
            <p:ph type="pic" sz="quarter" idx="111" hasCustomPrompt="1"/>
          </p:nvPr>
        </p:nvSpPr>
        <p:spPr>
          <a:xfrm>
            <a:off x="3013634"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7" name="Name Level 4B">
            <a:extLst>
              <a:ext uri="{FF2B5EF4-FFF2-40B4-BE49-F238E27FC236}">
                <a16:creationId xmlns:a16="http://schemas.microsoft.com/office/drawing/2014/main" id="{76CE4215-8BCE-EC74-9A16-7E51AD2234F4}"/>
              </a:ext>
            </a:extLst>
          </p:cNvPr>
          <p:cNvSpPr>
            <a:spLocks noGrp="1"/>
          </p:cNvSpPr>
          <p:nvPr>
            <p:ph type="body" sz="quarter" idx="87" hasCustomPrompt="1"/>
          </p:nvPr>
        </p:nvSpPr>
        <p:spPr>
          <a:xfrm>
            <a:off x="3013634"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8" name="Picture Placeholder 4B">
            <a:extLst>
              <a:ext uri="{FF2B5EF4-FFF2-40B4-BE49-F238E27FC236}">
                <a16:creationId xmlns:a16="http://schemas.microsoft.com/office/drawing/2014/main" id="{5FBB7DF1-2B06-C5E0-D22C-5C52C2622D53}"/>
              </a:ext>
            </a:extLst>
          </p:cNvPr>
          <p:cNvSpPr>
            <a:spLocks noGrp="1" noChangeAspect="1"/>
          </p:cNvSpPr>
          <p:nvPr>
            <p:ph type="pic" sz="quarter" idx="113" hasCustomPrompt="1"/>
          </p:nvPr>
        </p:nvSpPr>
        <p:spPr>
          <a:xfrm>
            <a:off x="3013634"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8" name="Name Level 5B">
            <a:extLst>
              <a:ext uri="{FF2B5EF4-FFF2-40B4-BE49-F238E27FC236}">
                <a16:creationId xmlns:a16="http://schemas.microsoft.com/office/drawing/2014/main" id="{D1F7C8B1-112E-E817-D530-14D6E6109D41}"/>
              </a:ext>
            </a:extLst>
          </p:cNvPr>
          <p:cNvSpPr>
            <a:spLocks noGrp="1"/>
          </p:cNvSpPr>
          <p:nvPr>
            <p:ph type="body" sz="quarter" idx="88" hasCustomPrompt="1"/>
          </p:nvPr>
        </p:nvSpPr>
        <p:spPr>
          <a:xfrm>
            <a:off x="3013634"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9" name="Picture Placeholder 5B">
            <a:extLst>
              <a:ext uri="{FF2B5EF4-FFF2-40B4-BE49-F238E27FC236}">
                <a16:creationId xmlns:a16="http://schemas.microsoft.com/office/drawing/2014/main" id="{DF6B3F20-1F3E-FE89-7D9A-99FF379C9A66}"/>
              </a:ext>
            </a:extLst>
          </p:cNvPr>
          <p:cNvSpPr>
            <a:spLocks noGrp="1" noChangeAspect="1"/>
          </p:cNvSpPr>
          <p:nvPr>
            <p:ph type="pic" sz="quarter" idx="114" hasCustomPrompt="1"/>
          </p:nvPr>
        </p:nvSpPr>
        <p:spPr>
          <a:xfrm>
            <a:off x="3013634"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9" name="Name Level 2C">
            <a:extLst>
              <a:ext uri="{FF2B5EF4-FFF2-40B4-BE49-F238E27FC236}">
                <a16:creationId xmlns:a16="http://schemas.microsoft.com/office/drawing/2014/main" id="{E50C09BD-C886-FD44-B42F-D5A69254DC57}"/>
              </a:ext>
            </a:extLst>
          </p:cNvPr>
          <p:cNvSpPr>
            <a:spLocks noGrp="1"/>
          </p:cNvSpPr>
          <p:nvPr>
            <p:ph type="body" sz="quarter" idx="89" hasCustomPrompt="1"/>
          </p:nvPr>
        </p:nvSpPr>
        <p:spPr>
          <a:xfrm>
            <a:off x="5127269"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1" name="Picture Placeholder 2C">
            <a:extLst>
              <a:ext uri="{FF2B5EF4-FFF2-40B4-BE49-F238E27FC236}">
                <a16:creationId xmlns:a16="http://schemas.microsoft.com/office/drawing/2014/main" id="{A5332A80-A0D8-629B-BF67-349BA566FBC2}"/>
              </a:ext>
            </a:extLst>
          </p:cNvPr>
          <p:cNvSpPr>
            <a:spLocks noGrp="1" noChangeAspect="1"/>
          </p:cNvSpPr>
          <p:nvPr>
            <p:ph type="pic" sz="quarter" idx="116" hasCustomPrompt="1"/>
          </p:nvPr>
        </p:nvSpPr>
        <p:spPr>
          <a:xfrm>
            <a:off x="5127269"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0" name="Name Level 3C">
            <a:extLst>
              <a:ext uri="{FF2B5EF4-FFF2-40B4-BE49-F238E27FC236}">
                <a16:creationId xmlns:a16="http://schemas.microsoft.com/office/drawing/2014/main" id="{8219EC75-278A-E50C-D22A-A9988BB81140}"/>
              </a:ext>
            </a:extLst>
          </p:cNvPr>
          <p:cNvSpPr>
            <a:spLocks noGrp="1"/>
          </p:cNvSpPr>
          <p:nvPr>
            <p:ph type="body" sz="quarter" idx="90" hasCustomPrompt="1"/>
          </p:nvPr>
        </p:nvSpPr>
        <p:spPr>
          <a:xfrm>
            <a:off x="5127269"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0" name="Picture Placeholder 3C">
            <a:extLst>
              <a:ext uri="{FF2B5EF4-FFF2-40B4-BE49-F238E27FC236}">
                <a16:creationId xmlns:a16="http://schemas.microsoft.com/office/drawing/2014/main" id="{C507D9A3-4B4E-2666-975B-CA4331B40EBC}"/>
              </a:ext>
            </a:extLst>
          </p:cNvPr>
          <p:cNvSpPr>
            <a:spLocks noGrp="1" noChangeAspect="1"/>
          </p:cNvSpPr>
          <p:nvPr>
            <p:ph type="pic" sz="quarter" idx="115" hasCustomPrompt="1"/>
          </p:nvPr>
        </p:nvSpPr>
        <p:spPr>
          <a:xfrm>
            <a:off x="5127269"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1" name="Name Level 4C">
            <a:extLst>
              <a:ext uri="{FF2B5EF4-FFF2-40B4-BE49-F238E27FC236}">
                <a16:creationId xmlns:a16="http://schemas.microsoft.com/office/drawing/2014/main" id="{4988CE37-2903-45F3-C970-9EE95AC0DB47}"/>
              </a:ext>
            </a:extLst>
          </p:cNvPr>
          <p:cNvSpPr>
            <a:spLocks noGrp="1"/>
          </p:cNvSpPr>
          <p:nvPr>
            <p:ph type="body" sz="quarter" idx="91" hasCustomPrompt="1"/>
          </p:nvPr>
        </p:nvSpPr>
        <p:spPr>
          <a:xfrm>
            <a:off x="5127269"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2" name="Picture Placeholder 4C">
            <a:extLst>
              <a:ext uri="{FF2B5EF4-FFF2-40B4-BE49-F238E27FC236}">
                <a16:creationId xmlns:a16="http://schemas.microsoft.com/office/drawing/2014/main" id="{CD19D670-76DA-BD41-3DF8-98C5D641E271}"/>
              </a:ext>
            </a:extLst>
          </p:cNvPr>
          <p:cNvSpPr>
            <a:spLocks noGrp="1" noChangeAspect="1"/>
          </p:cNvSpPr>
          <p:nvPr>
            <p:ph type="pic" sz="quarter" idx="117" hasCustomPrompt="1"/>
          </p:nvPr>
        </p:nvSpPr>
        <p:spPr>
          <a:xfrm>
            <a:off x="5127269"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2" name="Name Level 5C">
            <a:extLst>
              <a:ext uri="{FF2B5EF4-FFF2-40B4-BE49-F238E27FC236}">
                <a16:creationId xmlns:a16="http://schemas.microsoft.com/office/drawing/2014/main" id="{15414487-007B-CAF4-F9C5-6A1969ADD30B}"/>
              </a:ext>
            </a:extLst>
          </p:cNvPr>
          <p:cNvSpPr>
            <a:spLocks noGrp="1"/>
          </p:cNvSpPr>
          <p:nvPr>
            <p:ph type="body" sz="quarter" idx="92" hasCustomPrompt="1"/>
          </p:nvPr>
        </p:nvSpPr>
        <p:spPr>
          <a:xfrm>
            <a:off x="5127269"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3" name="Picture Placeholder 5C">
            <a:extLst>
              <a:ext uri="{FF2B5EF4-FFF2-40B4-BE49-F238E27FC236}">
                <a16:creationId xmlns:a16="http://schemas.microsoft.com/office/drawing/2014/main" id="{6E2A5B78-88C2-0ED0-C2E5-426E4300B8F2}"/>
              </a:ext>
            </a:extLst>
          </p:cNvPr>
          <p:cNvSpPr>
            <a:spLocks noGrp="1" noChangeAspect="1"/>
          </p:cNvSpPr>
          <p:nvPr>
            <p:ph type="pic" sz="quarter" idx="118" hasCustomPrompt="1"/>
          </p:nvPr>
        </p:nvSpPr>
        <p:spPr>
          <a:xfrm>
            <a:off x="5127269"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3" name="Name Level 2D">
            <a:extLst>
              <a:ext uri="{FF2B5EF4-FFF2-40B4-BE49-F238E27FC236}">
                <a16:creationId xmlns:a16="http://schemas.microsoft.com/office/drawing/2014/main" id="{AF3529C9-45BF-47A6-15D9-9EE14F583457}"/>
              </a:ext>
            </a:extLst>
          </p:cNvPr>
          <p:cNvSpPr>
            <a:spLocks noGrp="1"/>
          </p:cNvSpPr>
          <p:nvPr>
            <p:ph type="body" sz="quarter" idx="93" hasCustomPrompt="1"/>
          </p:nvPr>
        </p:nvSpPr>
        <p:spPr>
          <a:xfrm>
            <a:off x="7240904"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5" name="Picture Placeholder 2D">
            <a:extLst>
              <a:ext uri="{FF2B5EF4-FFF2-40B4-BE49-F238E27FC236}">
                <a16:creationId xmlns:a16="http://schemas.microsoft.com/office/drawing/2014/main" id="{97AB3D6F-45D1-9AEE-086C-77EA495FA1CB}"/>
              </a:ext>
            </a:extLst>
          </p:cNvPr>
          <p:cNvSpPr>
            <a:spLocks noGrp="1" noChangeAspect="1"/>
          </p:cNvSpPr>
          <p:nvPr>
            <p:ph type="pic" sz="quarter" idx="120" hasCustomPrompt="1"/>
          </p:nvPr>
        </p:nvSpPr>
        <p:spPr>
          <a:xfrm>
            <a:off x="7240904"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4" name="Name Level 3D">
            <a:extLst>
              <a:ext uri="{FF2B5EF4-FFF2-40B4-BE49-F238E27FC236}">
                <a16:creationId xmlns:a16="http://schemas.microsoft.com/office/drawing/2014/main" id="{0BF7C6D1-5EAD-04DF-D133-54393A46F531}"/>
              </a:ext>
            </a:extLst>
          </p:cNvPr>
          <p:cNvSpPr>
            <a:spLocks noGrp="1"/>
          </p:cNvSpPr>
          <p:nvPr>
            <p:ph type="body" sz="quarter" idx="94" hasCustomPrompt="1"/>
          </p:nvPr>
        </p:nvSpPr>
        <p:spPr>
          <a:xfrm>
            <a:off x="7240904"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4" name="Picture Placeholder 3D">
            <a:extLst>
              <a:ext uri="{FF2B5EF4-FFF2-40B4-BE49-F238E27FC236}">
                <a16:creationId xmlns:a16="http://schemas.microsoft.com/office/drawing/2014/main" id="{BCE875AC-6C6B-609C-A5B6-76C329EE2266}"/>
              </a:ext>
            </a:extLst>
          </p:cNvPr>
          <p:cNvSpPr>
            <a:spLocks noGrp="1" noChangeAspect="1"/>
          </p:cNvSpPr>
          <p:nvPr>
            <p:ph type="pic" sz="quarter" idx="119" hasCustomPrompt="1"/>
          </p:nvPr>
        </p:nvSpPr>
        <p:spPr>
          <a:xfrm>
            <a:off x="7240904"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5" name="Name Level 4D">
            <a:extLst>
              <a:ext uri="{FF2B5EF4-FFF2-40B4-BE49-F238E27FC236}">
                <a16:creationId xmlns:a16="http://schemas.microsoft.com/office/drawing/2014/main" id="{973D5FFD-7E73-7CF4-22B8-6832C6C1875B}"/>
              </a:ext>
            </a:extLst>
          </p:cNvPr>
          <p:cNvSpPr>
            <a:spLocks noGrp="1"/>
          </p:cNvSpPr>
          <p:nvPr>
            <p:ph type="body" sz="quarter" idx="95" hasCustomPrompt="1"/>
          </p:nvPr>
        </p:nvSpPr>
        <p:spPr>
          <a:xfrm>
            <a:off x="7240904"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6" name="Picture Placeholder 4D">
            <a:extLst>
              <a:ext uri="{FF2B5EF4-FFF2-40B4-BE49-F238E27FC236}">
                <a16:creationId xmlns:a16="http://schemas.microsoft.com/office/drawing/2014/main" id="{DB15CF72-EFD5-847F-5DBC-5656EB309C96}"/>
              </a:ext>
            </a:extLst>
          </p:cNvPr>
          <p:cNvSpPr>
            <a:spLocks noGrp="1" noChangeAspect="1"/>
          </p:cNvSpPr>
          <p:nvPr>
            <p:ph type="pic" sz="quarter" idx="121" hasCustomPrompt="1"/>
          </p:nvPr>
        </p:nvSpPr>
        <p:spPr>
          <a:xfrm>
            <a:off x="7240904"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6" name="Name Level 5D">
            <a:extLst>
              <a:ext uri="{FF2B5EF4-FFF2-40B4-BE49-F238E27FC236}">
                <a16:creationId xmlns:a16="http://schemas.microsoft.com/office/drawing/2014/main" id="{35930D41-FFCD-8304-4F82-99912439B891}"/>
              </a:ext>
            </a:extLst>
          </p:cNvPr>
          <p:cNvSpPr>
            <a:spLocks noGrp="1"/>
          </p:cNvSpPr>
          <p:nvPr>
            <p:ph type="body" sz="quarter" idx="96" hasCustomPrompt="1"/>
          </p:nvPr>
        </p:nvSpPr>
        <p:spPr>
          <a:xfrm>
            <a:off x="7240904"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7" name="Picture Placeholder 5D">
            <a:extLst>
              <a:ext uri="{FF2B5EF4-FFF2-40B4-BE49-F238E27FC236}">
                <a16:creationId xmlns:a16="http://schemas.microsoft.com/office/drawing/2014/main" id="{F7A48156-806F-573D-7C24-3BCAF06FF565}"/>
              </a:ext>
            </a:extLst>
          </p:cNvPr>
          <p:cNvSpPr>
            <a:spLocks noGrp="1" noChangeAspect="1"/>
          </p:cNvSpPr>
          <p:nvPr>
            <p:ph type="pic" sz="quarter" idx="122" hasCustomPrompt="1"/>
          </p:nvPr>
        </p:nvSpPr>
        <p:spPr>
          <a:xfrm>
            <a:off x="7240904"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7" name="Name Level 2E">
            <a:extLst>
              <a:ext uri="{FF2B5EF4-FFF2-40B4-BE49-F238E27FC236}">
                <a16:creationId xmlns:a16="http://schemas.microsoft.com/office/drawing/2014/main" id="{22A23C43-A25D-5D29-B453-EB361BFDFDA5}"/>
              </a:ext>
            </a:extLst>
          </p:cNvPr>
          <p:cNvSpPr>
            <a:spLocks noGrp="1"/>
          </p:cNvSpPr>
          <p:nvPr>
            <p:ph type="body" sz="quarter" idx="97" hasCustomPrompt="1"/>
          </p:nvPr>
        </p:nvSpPr>
        <p:spPr>
          <a:xfrm>
            <a:off x="9354538"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9" name="Picture Placeholder 2E">
            <a:extLst>
              <a:ext uri="{FF2B5EF4-FFF2-40B4-BE49-F238E27FC236}">
                <a16:creationId xmlns:a16="http://schemas.microsoft.com/office/drawing/2014/main" id="{2E52DD96-660C-0611-A4D4-5530BD8F42B2}"/>
              </a:ext>
            </a:extLst>
          </p:cNvPr>
          <p:cNvSpPr>
            <a:spLocks noGrp="1" noChangeAspect="1"/>
          </p:cNvSpPr>
          <p:nvPr>
            <p:ph type="pic" sz="quarter" idx="124" hasCustomPrompt="1"/>
          </p:nvPr>
        </p:nvSpPr>
        <p:spPr>
          <a:xfrm>
            <a:off x="9354538"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8" name="Name Level 3E">
            <a:extLst>
              <a:ext uri="{FF2B5EF4-FFF2-40B4-BE49-F238E27FC236}">
                <a16:creationId xmlns:a16="http://schemas.microsoft.com/office/drawing/2014/main" id="{5623AC12-CBBC-8BBE-342D-B7466FB4A3E1}"/>
              </a:ext>
            </a:extLst>
          </p:cNvPr>
          <p:cNvSpPr>
            <a:spLocks noGrp="1"/>
          </p:cNvSpPr>
          <p:nvPr>
            <p:ph type="body" sz="quarter" idx="98" hasCustomPrompt="1"/>
          </p:nvPr>
        </p:nvSpPr>
        <p:spPr>
          <a:xfrm>
            <a:off x="9354538"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8" name="Picture Placeholder 3E">
            <a:extLst>
              <a:ext uri="{FF2B5EF4-FFF2-40B4-BE49-F238E27FC236}">
                <a16:creationId xmlns:a16="http://schemas.microsoft.com/office/drawing/2014/main" id="{C05987EA-B49B-FB00-2B41-3E91B7EEDA90}"/>
              </a:ext>
            </a:extLst>
          </p:cNvPr>
          <p:cNvSpPr>
            <a:spLocks noGrp="1" noChangeAspect="1"/>
          </p:cNvSpPr>
          <p:nvPr>
            <p:ph type="pic" sz="quarter" idx="123" hasCustomPrompt="1"/>
          </p:nvPr>
        </p:nvSpPr>
        <p:spPr>
          <a:xfrm>
            <a:off x="9354538"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9" name="Name Level 4E">
            <a:extLst>
              <a:ext uri="{FF2B5EF4-FFF2-40B4-BE49-F238E27FC236}">
                <a16:creationId xmlns:a16="http://schemas.microsoft.com/office/drawing/2014/main" id="{51808568-CEE7-96ED-D5E7-B789A6F80782}"/>
              </a:ext>
            </a:extLst>
          </p:cNvPr>
          <p:cNvSpPr>
            <a:spLocks noGrp="1"/>
          </p:cNvSpPr>
          <p:nvPr>
            <p:ph type="body" sz="quarter" idx="99" hasCustomPrompt="1"/>
          </p:nvPr>
        </p:nvSpPr>
        <p:spPr>
          <a:xfrm>
            <a:off x="9354538"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100" name="Picture Placeholder 4E">
            <a:extLst>
              <a:ext uri="{FF2B5EF4-FFF2-40B4-BE49-F238E27FC236}">
                <a16:creationId xmlns:a16="http://schemas.microsoft.com/office/drawing/2014/main" id="{2A09A97D-E4E1-E6B5-B23C-E47216DE74B2}"/>
              </a:ext>
            </a:extLst>
          </p:cNvPr>
          <p:cNvSpPr>
            <a:spLocks noGrp="1" noChangeAspect="1"/>
          </p:cNvSpPr>
          <p:nvPr>
            <p:ph type="pic" sz="quarter" idx="125" hasCustomPrompt="1"/>
          </p:nvPr>
        </p:nvSpPr>
        <p:spPr>
          <a:xfrm>
            <a:off x="9354538"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40" name="Name Level 5E">
            <a:extLst>
              <a:ext uri="{FF2B5EF4-FFF2-40B4-BE49-F238E27FC236}">
                <a16:creationId xmlns:a16="http://schemas.microsoft.com/office/drawing/2014/main" id="{01AAC635-ABB4-988F-D626-551616D74D1C}"/>
              </a:ext>
            </a:extLst>
          </p:cNvPr>
          <p:cNvSpPr>
            <a:spLocks noGrp="1"/>
          </p:cNvSpPr>
          <p:nvPr>
            <p:ph type="body" sz="quarter" idx="100" hasCustomPrompt="1"/>
          </p:nvPr>
        </p:nvSpPr>
        <p:spPr>
          <a:xfrm>
            <a:off x="9354538"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101" name="Picture Placeholder 5E">
            <a:extLst>
              <a:ext uri="{FF2B5EF4-FFF2-40B4-BE49-F238E27FC236}">
                <a16:creationId xmlns:a16="http://schemas.microsoft.com/office/drawing/2014/main" id="{4F98F339-4D89-1BA0-7077-578840AAFDC3}"/>
              </a:ext>
            </a:extLst>
          </p:cNvPr>
          <p:cNvSpPr>
            <a:spLocks noGrp="1" noChangeAspect="1"/>
          </p:cNvSpPr>
          <p:nvPr>
            <p:ph type="pic" sz="quarter" idx="126" hasCustomPrompt="1"/>
          </p:nvPr>
        </p:nvSpPr>
        <p:spPr>
          <a:xfrm>
            <a:off x="9354538"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cxnSp>
        <p:nvCxnSpPr>
          <p:cNvPr id="48" name="Straight Connector 47">
            <a:extLst>
              <a:ext uri="{FF2B5EF4-FFF2-40B4-BE49-F238E27FC236}">
                <a16:creationId xmlns:a16="http://schemas.microsoft.com/office/drawing/2014/main" id="{4CF72085-DAEE-7986-2156-DA32EB7FD805}"/>
              </a:ext>
            </a:extLst>
          </p:cNvPr>
          <p:cNvCxnSpPr>
            <a:cxnSpLocks/>
            <a:stCxn id="41" idx="2"/>
            <a:endCxn id="29" idx="0"/>
          </p:cNvCxnSpPr>
          <p:nvPr userDrawn="1"/>
        </p:nvCxnSpPr>
        <p:spPr>
          <a:xfrm>
            <a:off x="6096000" y="2408272"/>
            <a:ext cx="738" cy="22367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C9849C0-607A-4C46-2B81-8F187F185A1B}"/>
              </a:ext>
            </a:extLst>
          </p:cNvPr>
          <p:cNvCxnSpPr>
            <a:cxnSpLocks/>
            <a:stCxn id="41" idx="2"/>
            <a:endCxn id="25" idx="0"/>
          </p:cNvCxnSpPr>
          <p:nvPr userDrawn="1"/>
        </p:nvCxnSpPr>
        <p:spPr>
          <a:xfrm rot="5400000">
            <a:off x="4927717" y="1463659"/>
            <a:ext cx="223670" cy="2112897"/>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E4DFFDE-0D58-54F5-643A-FB57A34C43E2}"/>
              </a:ext>
            </a:extLst>
          </p:cNvPr>
          <p:cNvCxnSpPr>
            <a:cxnSpLocks/>
            <a:stCxn id="41" idx="2"/>
            <a:endCxn id="14" idx="0"/>
          </p:cNvCxnSpPr>
          <p:nvPr userDrawn="1"/>
        </p:nvCxnSpPr>
        <p:spPr>
          <a:xfrm rot="5400000">
            <a:off x="3870899" y="406841"/>
            <a:ext cx="223670" cy="4226532"/>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A1D478D-4C89-CABA-DCB4-A83D90BE66A8}"/>
              </a:ext>
            </a:extLst>
          </p:cNvPr>
          <p:cNvCxnSpPr>
            <a:cxnSpLocks/>
            <a:stCxn id="41" idx="2"/>
            <a:endCxn id="33" idx="0"/>
          </p:cNvCxnSpPr>
          <p:nvPr userDrawn="1"/>
        </p:nvCxnSpPr>
        <p:spPr>
          <a:xfrm rot="16200000" flipH="1">
            <a:off x="7041351" y="1462920"/>
            <a:ext cx="223670" cy="2114373"/>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3C1F7CA-B4F2-8ABA-6A2B-DED7826C0220}"/>
              </a:ext>
            </a:extLst>
          </p:cNvPr>
          <p:cNvCxnSpPr>
            <a:cxnSpLocks/>
            <a:stCxn id="41" idx="2"/>
            <a:endCxn id="37" idx="0"/>
          </p:cNvCxnSpPr>
          <p:nvPr userDrawn="1"/>
        </p:nvCxnSpPr>
        <p:spPr>
          <a:xfrm rot="16200000" flipH="1">
            <a:off x="8098168" y="406103"/>
            <a:ext cx="223670" cy="4228007"/>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0595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se studies – Intro, key points, sidebar w/t image">
    <p:bg>
      <p:bgPr>
        <a:solidFill>
          <a:srgbClr val="E6EBF5">
            <a:alpha val="70000"/>
          </a:srgbClr>
        </a:solidFill>
        <a:effectLst/>
      </p:bgPr>
    </p:bg>
    <p:spTree>
      <p:nvGrpSpPr>
        <p:cNvPr id="1" name=""/>
        <p:cNvGrpSpPr/>
        <p:nvPr/>
      </p:nvGrpSpPr>
      <p:grpSpPr>
        <a:xfrm>
          <a:off x="0" y="0"/>
          <a:ext cx="0" cy="0"/>
          <a:chOff x="0" y="0"/>
          <a:chExt cx="0" cy="0"/>
        </a:xfrm>
      </p:grpSpPr>
      <p:sp>
        <p:nvSpPr>
          <p:cNvPr id="4" name="White BG">
            <a:extLst>
              <a:ext uri="{FF2B5EF4-FFF2-40B4-BE49-F238E27FC236}">
                <a16:creationId xmlns:a16="http://schemas.microsoft.com/office/drawing/2014/main" id="{EFC635B6-1F7A-AB99-AEB3-AC8E6E63A7E9}"/>
              </a:ext>
            </a:extLst>
          </p:cNvPr>
          <p:cNvSpPr/>
          <p:nvPr userDrawn="1"/>
        </p:nvSpPr>
        <p:spPr>
          <a:xfrm>
            <a:off x="-1" y="0"/>
            <a:ext cx="85756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17EB07BE-759E-7327-015F-0F4AA56AFEB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1EF38EFB-FC03-DC82-A3EC-3130C5CE66EB}"/>
              </a:ext>
            </a:extLst>
          </p:cNvPr>
          <p:cNvSpPr>
            <a:spLocks noGrp="1"/>
          </p:cNvSpPr>
          <p:nvPr>
            <p:ph type="ftr" sz="quarter" idx="29"/>
          </p:nvPr>
        </p:nvSpPr>
        <p:spPr/>
        <p:txBody>
          <a:bodyPr/>
          <a:lstStyle/>
          <a:p>
            <a:r>
              <a:rPr lang="en-GB"/>
              <a:t>Copyright © 2023 HCL Technologies | Confidential</a:t>
            </a:r>
            <a:endParaRPr lang="en-GB" dirty="0"/>
          </a:p>
        </p:txBody>
      </p:sp>
      <p:sp>
        <p:nvSpPr>
          <p:cNvPr id="5" name="Company name">
            <a:extLst>
              <a:ext uri="{FF2B5EF4-FFF2-40B4-BE49-F238E27FC236}">
                <a16:creationId xmlns:a16="http://schemas.microsoft.com/office/drawing/2014/main" id="{2E0EE811-C258-3034-C929-DD86F97A5A4F}"/>
              </a:ext>
            </a:extLst>
          </p:cNvPr>
          <p:cNvSpPr>
            <a:spLocks noGrp="1"/>
          </p:cNvSpPr>
          <p:nvPr>
            <p:ph type="body" sz="quarter" idx="17" hasCustomPrompt="1"/>
          </p:nvPr>
        </p:nvSpPr>
        <p:spPr>
          <a:xfrm>
            <a:off x="881381" y="830492"/>
            <a:ext cx="7239590" cy="307777"/>
          </a:xfrm>
        </p:spPr>
        <p:txBody>
          <a:bodyPr wrap="square">
            <a:spAutoFit/>
          </a:bodyPr>
          <a:lstStyle>
            <a:lvl1pPr>
              <a:defRPr b="0">
                <a:solidFill>
                  <a:schemeClr val="tx1"/>
                </a:solidFill>
                <a:latin typeface="+mj-lt"/>
              </a:defRPr>
            </a:lvl1pPr>
          </a:lstStyle>
          <a:p>
            <a:pPr lvl="0"/>
            <a:r>
              <a:rPr lang="en-US" dirty="0"/>
              <a:t>Company name</a:t>
            </a:r>
          </a:p>
        </p:txBody>
      </p:sp>
      <p:sp>
        <p:nvSpPr>
          <p:cNvPr id="6" name="Title 1">
            <a:extLst>
              <a:ext uri="{FF2B5EF4-FFF2-40B4-BE49-F238E27FC236}">
                <a16:creationId xmlns:a16="http://schemas.microsoft.com/office/drawing/2014/main" id="{BADE9E38-A7C3-E74E-BFB6-28D163780AE6}"/>
              </a:ext>
            </a:extLst>
          </p:cNvPr>
          <p:cNvSpPr>
            <a:spLocks noGrp="1"/>
          </p:cNvSpPr>
          <p:nvPr>
            <p:ph type="title" hasCustomPrompt="1"/>
          </p:nvPr>
        </p:nvSpPr>
        <p:spPr>
          <a:xfrm>
            <a:off x="863999" y="1265985"/>
            <a:ext cx="7276699" cy="1107996"/>
          </a:xfrm>
        </p:spPr>
        <p:txBody>
          <a:bodyPr anchor="t"/>
          <a:lstStyle>
            <a:lvl1pPr>
              <a:defRPr sz="4000">
                <a:solidFill>
                  <a:schemeClr val="tx1"/>
                </a:solidFill>
                <a:latin typeface="+mj-lt"/>
              </a:defRPr>
            </a:lvl1pPr>
          </a:lstStyle>
          <a:p>
            <a:r>
              <a:rPr lang="en-US" dirty="0"/>
              <a:t>Insert heading </a:t>
            </a:r>
            <a:br>
              <a:rPr lang="en-US" dirty="0"/>
            </a:br>
            <a:r>
              <a:rPr lang="en-US" dirty="0"/>
              <a:t>minimum 40 </a:t>
            </a:r>
            <a:r>
              <a:rPr lang="en-US" dirty="0" err="1"/>
              <a:t>pt</a:t>
            </a:r>
            <a:endParaRPr lang="en-US" dirty="0"/>
          </a:p>
        </p:txBody>
      </p:sp>
      <p:sp>
        <p:nvSpPr>
          <p:cNvPr id="18" name="Text Placeholder 1">
            <a:extLst>
              <a:ext uri="{FF2B5EF4-FFF2-40B4-BE49-F238E27FC236}">
                <a16:creationId xmlns:a16="http://schemas.microsoft.com/office/drawing/2014/main" id="{20CEB01A-7FEC-EDBB-30E2-C56FC8899EA1}"/>
              </a:ext>
            </a:extLst>
          </p:cNvPr>
          <p:cNvSpPr>
            <a:spLocks noGrp="1"/>
          </p:cNvSpPr>
          <p:nvPr>
            <p:ph type="body" sz="quarter" idx="27" hasCustomPrompt="1"/>
          </p:nvPr>
        </p:nvSpPr>
        <p:spPr>
          <a:xfrm>
            <a:off x="899999" y="2743199"/>
            <a:ext cx="4526075" cy="3216275"/>
          </a:xfrm>
        </p:spPr>
        <p:txBody>
          <a:bodyPr/>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10" name="Text Placeholder 2">
            <a:extLst>
              <a:ext uri="{FF2B5EF4-FFF2-40B4-BE49-F238E27FC236}">
                <a16:creationId xmlns:a16="http://schemas.microsoft.com/office/drawing/2014/main" id="{23D01CF6-4832-335D-3B44-2C305ED8C806}"/>
              </a:ext>
            </a:extLst>
          </p:cNvPr>
          <p:cNvSpPr>
            <a:spLocks noGrp="1"/>
          </p:cNvSpPr>
          <p:nvPr>
            <p:ph type="body" sz="quarter" idx="25" hasCustomPrompt="1"/>
          </p:nvPr>
        </p:nvSpPr>
        <p:spPr>
          <a:xfrm>
            <a:off x="5868335" y="2743199"/>
            <a:ext cx="2272364" cy="3216275"/>
          </a:xfrm>
          <a:prstGeom prst="rect">
            <a:avLst/>
          </a:prstGeom>
          <a:noFill/>
        </p:spPr>
        <p:txBody>
          <a:bodyPr wrap="square" lIns="0" tIns="0" rIns="0" bIns="0">
            <a:noAutofit/>
          </a:bodyPr>
          <a:lstStyle>
            <a:lvl1pPr>
              <a:spcAft>
                <a:spcPts val="1200"/>
              </a:spcAft>
              <a:defRPr>
                <a:solidFill>
                  <a:schemeClr val="tx1"/>
                </a:solidFill>
                <a:latin typeface="+mj-lt"/>
              </a:defRPr>
            </a:lvl1pPr>
            <a:lvl2pPr marL="576000" indent="0">
              <a:spcAft>
                <a:spcPts val="2000"/>
              </a:spcAft>
              <a:buFontTx/>
              <a:buNone/>
              <a:defRPr sz="1400">
                <a:solidFill>
                  <a:schemeClr val="tx1"/>
                </a:solidFill>
              </a:defRPr>
            </a:lvl2pPr>
            <a:lvl3pPr>
              <a:buClr>
                <a:schemeClr val="accent3"/>
              </a:buClr>
              <a:defRPr>
                <a:solidFill>
                  <a:schemeClr val="tx1"/>
                </a:solidFill>
              </a:defRPr>
            </a:lvl3pPr>
            <a:lvl4pPr>
              <a:buClr>
                <a:schemeClr val="accent3"/>
              </a:buClr>
              <a:defRPr>
                <a:solidFill>
                  <a:schemeClr val="tx1"/>
                </a:solidFill>
              </a:defRPr>
            </a:lvl4pPr>
            <a:lvl5pPr>
              <a:defRPr>
                <a:solidFill>
                  <a:schemeClr val="tx1"/>
                </a:solidFill>
              </a:defRPr>
            </a:lvl5pPr>
          </a:lstStyle>
          <a:p>
            <a:pPr lvl="0"/>
            <a:r>
              <a:rPr lang="en-US" dirty="0"/>
              <a:t>Subhead</a:t>
            </a:r>
          </a:p>
          <a:p>
            <a:pPr lvl="1"/>
            <a:r>
              <a:rPr lang="en-US" dirty="0"/>
              <a:t>Second level with space for icon</a:t>
            </a:r>
          </a:p>
          <a:p>
            <a:pPr lvl="2"/>
            <a:r>
              <a:rPr lang="en-US" dirty="0"/>
              <a:t>Third level</a:t>
            </a:r>
          </a:p>
          <a:p>
            <a:pPr lvl="3"/>
            <a:r>
              <a:rPr lang="en-US" dirty="0"/>
              <a:t>Fourth level</a:t>
            </a:r>
          </a:p>
          <a:p>
            <a:pPr lvl="4"/>
            <a:r>
              <a:rPr lang="en-US" dirty="0"/>
              <a:t>Fifth level</a:t>
            </a:r>
          </a:p>
        </p:txBody>
      </p:sp>
      <p:sp>
        <p:nvSpPr>
          <p:cNvPr id="19" name="Text Placeholder 3">
            <a:extLst>
              <a:ext uri="{FF2B5EF4-FFF2-40B4-BE49-F238E27FC236}">
                <a16:creationId xmlns:a16="http://schemas.microsoft.com/office/drawing/2014/main" id="{CC178068-4813-9F6B-D1D3-651EE4E7D6A4}"/>
              </a:ext>
            </a:extLst>
          </p:cNvPr>
          <p:cNvSpPr>
            <a:spLocks noGrp="1"/>
          </p:cNvSpPr>
          <p:nvPr>
            <p:ph type="body" sz="quarter" idx="28" hasCustomPrompt="1"/>
          </p:nvPr>
        </p:nvSpPr>
        <p:spPr>
          <a:xfrm>
            <a:off x="9045575" y="898525"/>
            <a:ext cx="2606425" cy="2039747"/>
          </a:xfrm>
        </p:spPr>
        <p:txBody>
          <a:bodyPr/>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2" name="Picture Placeholder">
            <a:extLst>
              <a:ext uri="{FF2B5EF4-FFF2-40B4-BE49-F238E27FC236}">
                <a16:creationId xmlns:a16="http://schemas.microsoft.com/office/drawing/2014/main" id="{20AF95B1-BE41-F59B-8BC3-E99EABCABE65}"/>
              </a:ext>
            </a:extLst>
          </p:cNvPr>
          <p:cNvSpPr>
            <a:spLocks noGrp="1"/>
          </p:cNvSpPr>
          <p:nvPr>
            <p:ph type="pic" sz="quarter" idx="22" hasCustomPrompt="1"/>
          </p:nvPr>
        </p:nvSpPr>
        <p:spPr>
          <a:xfrm>
            <a:off x="9045575" y="3233142"/>
            <a:ext cx="2606425" cy="2726333"/>
          </a:xfrm>
          <a:prstGeom prst="roundRect">
            <a:avLst>
              <a:gd name="adj" fmla="val 2125"/>
            </a:avLst>
          </a:prstGeom>
          <a:solidFill>
            <a:schemeClr val="bg1">
              <a:lumMod val="75000"/>
            </a:schemeClr>
          </a:solidFill>
        </p:spPr>
        <p:txBody>
          <a:bodyPr wrap="square" lIns="180000" tIns="180000" rIns="180000" bIns="180000">
            <a:noAutofit/>
          </a:bodyPr>
          <a:lstStyle>
            <a:lvl1pPr algn="ctr">
              <a:spcBef>
                <a:spcPts val="0"/>
              </a:spcBef>
              <a:spcAft>
                <a:spcPts val="0"/>
              </a:spcAft>
              <a:defRPr sz="1400" b="0">
                <a:solidFill>
                  <a:schemeClr val="bg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Tree>
    <p:extLst>
      <p:ext uri="{BB962C8B-B14F-4D97-AF65-F5344CB8AC3E}">
        <p14:creationId xmlns:p14="http://schemas.microsoft.com/office/powerpoint/2010/main" val="33044707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ase studies – Sidebar, 4 Data">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17EB07BE-759E-7327-015F-0F4AA56AFEB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3A61D6C-7E97-09AA-E456-A5F070BE2CB4}"/>
              </a:ext>
            </a:extLst>
          </p:cNvPr>
          <p:cNvSpPr>
            <a:spLocks noGrp="1"/>
          </p:cNvSpPr>
          <p:nvPr>
            <p:ph type="ftr" sz="quarter" idx="29"/>
          </p:nvPr>
        </p:nvSpPr>
        <p:spPr/>
        <p:txBody>
          <a:bodyPr/>
          <a:lstStyle/>
          <a:p>
            <a:r>
              <a:rPr lang="en-GB"/>
              <a:t>Copyright © 2023 HCL Technologies | Confidential</a:t>
            </a:r>
            <a:endParaRPr lang="en-GB" dirty="0"/>
          </a:p>
        </p:txBody>
      </p:sp>
      <p:sp>
        <p:nvSpPr>
          <p:cNvPr id="32" name="Rectangle: Rounded Corners">
            <a:extLst>
              <a:ext uri="{FF2B5EF4-FFF2-40B4-BE49-F238E27FC236}">
                <a16:creationId xmlns:a16="http://schemas.microsoft.com/office/drawing/2014/main" id="{1D4EB0EA-F65B-21A6-2AE1-1F4B533F5079}"/>
              </a:ext>
              <a:ext uri="{C183D7F6-B498-43B3-948B-1728B52AA6E4}">
                <adec:decorative xmlns:adec="http://schemas.microsoft.com/office/drawing/2017/decorative" val="1"/>
              </a:ext>
            </a:extLst>
          </p:cNvPr>
          <p:cNvSpPr/>
          <p:nvPr userDrawn="1"/>
        </p:nvSpPr>
        <p:spPr>
          <a:xfrm>
            <a:off x="-178905" y="180002"/>
            <a:ext cx="7234729" cy="6066812"/>
          </a:xfrm>
          <a:prstGeom prst="roundRect">
            <a:avLst>
              <a:gd name="adj" fmla="val 92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mpany name">
            <a:extLst>
              <a:ext uri="{FF2B5EF4-FFF2-40B4-BE49-F238E27FC236}">
                <a16:creationId xmlns:a16="http://schemas.microsoft.com/office/drawing/2014/main" id="{2E0EE811-C258-3034-C929-DD86F97A5A4F}"/>
              </a:ext>
            </a:extLst>
          </p:cNvPr>
          <p:cNvSpPr>
            <a:spLocks noGrp="1"/>
          </p:cNvSpPr>
          <p:nvPr>
            <p:ph type="body" sz="quarter" idx="17" hasCustomPrompt="1"/>
          </p:nvPr>
        </p:nvSpPr>
        <p:spPr>
          <a:xfrm>
            <a:off x="881381" y="830492"/>
            <a:ext cx="5629836" cy="307777"/>
          </a:xfrm>
        </p:spPr>
        <p:txBody>
          <a:bodyPr wrap="square">
            <a:spAutoFit/>
          </a:bodyPr>
          <a:lstStyle>
            <a:lvl1pPr>
              <a:defRPr b="0">
                <a:solidFill>
                  <a:schemeClr val="tx1"/>
                </a:solidFill>
                <a:latin typeface="+mj-lt"/>
              </a:defRPr>
            </a:lvl1pPr>
          </a:lstStyle>
          <a:p>
            <a:pPr lvl="0"/>
            <a:r>
              <a:rPr lang="en-US" dirty="0"/>
              <a:t>Company name</a:t>
            </a:r>
          </a:p>
        </p:txBody>
      </p:sp>
      <p:sp>
        <p:nvSpPr>
          <p:cNvPr id="6" name="Title 1">
            <a:extLst>
              <a:ext uri="{FF2B5EF4-FFF2-40B4-BE49-F238E27FC236}">
                <a16:creationId xmlns:a16="http://schemas.microsoft.com/office/drawing/2014/main" id="{BADE9E38-A7C3-E74E-BFB6-28D163780AE6}"/>
              </a:ext>
            </a:extLst>
          </p:cNvPr>
          <p:cNvSpPr>
            <a:spLocks noGrp="1"/>
          </p:cNvSpPr>
          <p:nvPr>
            <p:ph type="title" hasCustomPrompt="1"/>
          </p:nvPr>
        </p:nvSpPr>
        <p:spPr>
          <a:xfrm>
            <a:off x="864000" y="1267200"/>
            <a:ext cx="5658694" cy="1107996"/>
          </a:xfrm>
        </p:spPr>
        <p:txBody>
          <a:bodyPr anchor="t"/>
          <a:lstStyle>
            <a:lvl1pPr>
              <a:defRPr sz="4000">
                <a:solidFill>
                  <a:schemeClr val="tx1"/>
                </a:solidFill>
                <a:latin typeface="+mj-lt"/>
              </a:defRPr>
            </a:lvl1pPr>
          </a:lstStyle>
          <a:p>
            <a:r>
              <a:rPr lang="en-US" dirty="0"/>
              <a:t>Insert heading </a:t>
            </a:r>
            <a:br>
              <a:rPr lang="en-US" dirty="0"/>
            </a:br>
            <a:r>
              <a:rPr lang="en-US" dirty="0"/>
              <a:t>minimum 40 </a:t>
            </a:r>
            <a:r>
              <a:rPr lang="en-US" dirty="0" err="1"/>
              <a:t>pt</a:t>
            </a:r>
            <a:endParaRPr lang="en-US" dirty="0"/>
          </a:p>
        </p:txBody>
      </p:sp>
      <p:sp>
        <p:nvSpPr>
          <p:cNvPr id="17" name="The Challenge">
            <a:extLst>
              <a:ext uri="{FF2B5EF4-FFF2-40B4-BE49-F238E27FC236}">
                <a16:creationId xmlns:a16="http://schemas.microsoft.com/office/drawing/2014/main" id="{9BF9A4B4-85B4-2F81-31B3-08CF27851AB7}"/>
              </a:ext>
            </a:extLst>
          </p:cNvPr>
          <p:cNvSpPr>
            <a:spLocks noGrp="1"/>
          </p:cNvSpPr>
          <p:nvPr>
            <p:ph type="body" sz="quarter" idx="23" hasCustomPrompt="1"/>
          </p:nvPr>
        </p:nvSpPr>
        <p:spPr>
          <a:xfrm>
            <a:off x="899999" y="2624269"/>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Challenge</a:t>
            </a:r>
          </a:p>
          <a:p>
            <a:pPr lvl="1"/>
            <a:r>
              <a:rPr lang="en-US" dirty="0"/>
              <a:t>Insert challenge description</a:t>
            </a:r>
          </a:p>
        </p:txBody>
      </p:sp>
      <p:sp>
        <p:nvSpPr>
          <p:cNvPr id="18" name="The Objective">
            <a:extLst>
              <a:ext uri="{FF2B5EF4-FFF2-40B4-BE49-F238E27FC236}">
                <a16:creationId xmlns:a16="http://schemas.microsoft.com/office/drawing/2014/main" id="{0CD28FD0-3792-5963-A2CE-27DBD7C0B388}"/>
              </a:ext>
            </a:extLst>
          </p:cNvPr>
          <p:cNvSpPr>
            <a:spLocks noGrp="1"/>
          </p:cNvSpPr>
          <p:nvPr>
            <p:ph type="body" sz="quarter" idx="24" hasCustomPrompt="1"/>
          </p:nvPr>
        </p:nvSpPr>
        <p:spPr>
          <a:xfrm>
            <a:off x="899999" y="3782510"/>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Objective</a:t>
            </a:r>
          </a:p>
          <a:p>
            <a:pPr lvl="1"/>
            <a:r>
              <a:rPr lang="en-US" dirty="0"/>
              <a:t>Insert objective description</a:t>
            </a:r>
          </a:p>
        </p:txBody>
      </p:sp>
      <p:sp>
        <p:nvSpPr>
          <p:cNvPr id="19" name="The Solution">
            <a:extLst>
              <a:ext uri="{FF2B5EF4-FFF2-40B4-BE49-F238E27FC236}">
                <a16:creationId xmlns:a16="http://schemas.microsoft.com/office/drawing/2014/main" id="{E7797D62-D89C-3908-9AE5-FF2CBE146755}"/>
              </a:ext>
            </a:extLst>
          </p:cNvPr>
          <p:cNvSpPr>
            <a:spLocks noGrp="1"/>
          </p:cNvSpPr>
          <p:nvPr>
            <p:ph type="body" sz="quarter" idx="25" hasCustomPrompt="1"/>
          </p:nvPr>
        </p:nvSpPr>
        <p:spPr>
          <a:xfrm>
            <a:off x="901525" y="4940750"/>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Solution</a:t>
            </a:r>
          </a:p>
          <a:p>
            <a:pPr lvl="1"/>
            <a:r>
              <a:rPr lang="en-US" dirty="0"/>
              <a:t>Insert solution description</a:t>
            </a:r>
          </a:p>
        </p:txBody>
      </p:sp>
      <p:sp>
        <p:nvSpPr>
          <p:cNvPr id="16" name="The impact">
            <a:extLst>
              <a:ext uri="{FF2B5EF4-FFF2-40B4-BE49-F238E27FC236}">
                <a16:creationId xmlns:a16="http://schemas.microsoft.com/office/drawing/2014/main" id="{F5BFC4FA-C393-DE62-11B2-99DF4E9DBC43}"/>
              </a:ext>
              <a:ext uri="{C183D7F6-B498-43B3-948B-1728B52AA6E4}">
                <adec:decorative xmlns:adec="http://schemas.microsoft.com/office/drawing/2017/decorative" val="1"/>
              </a:ext>
            </a:extLst>
          </p:cNvPr>
          <p:cNvSpPr>
            <a:spLocks noGrp="1"/>
          </p:cNvSpPr>
          <p:nvPr>
            <p:ph type="body" sz="quarter" idx="14" hasCustomPrompt="1"/>
          </p:nvPr>
        </p:nvSpPr>
        <p:spPr>
          <a:xfrm>
            <a:off x="7235825" y="180003"/>
            <a:ext cx="5080352" cy="6066811"/>
          </a:xfrm>
          <a:prstGeom prst="roundRect">
            <a:avLst>
              <a:gd name="adj" fmla="val 1180"/>
            </a:avLst>
          </a:prstGeom>
          <a:gradFill>
            <a:gsLst>
              <a:gs pos="10000">
                <a:schemeClr val="tx2"/>
              </a:gs>
              <a:gs pos="100000">
                <a:schemeClr val="accent4"/>
              </a:gs>
            </a:gsLst>
            <a:lin ang="2400000" scaled="0"/>
          </a:gradFill>
        </p:spPr>
        <p:txBody>
          <a:bodyPr wrap="square" lIns="432000" tIns="619200" rIns="900000" bIns="288000">
            <a:noAutofit/>
          </a:bodyPr>
          <a:lstStyle>
            <a:lvl1pPr>
              <a:spcAft>
                <a:spcPts val="400"/>
              </a:spcAft>
              <a:defRPr sz="2400">
                <a:solidFill>
                  <a:schemeClr val="bg1"/>
                </a:solidFill>
                <a:latin typeface="+mj-lt"/>
              </a:defRPr>
            </a:lvl1pPr>
            <a:lvl2pPr marL="0" indent="0">
              <a:spcAft>
                <a:spcPts val="1400"/>
              </a:spcAft>
              <a:buFontTx/>
              <a:buNone/>
              <a:defRPr sz="1800">
                <a:solidFill>
                  <a:schemeClr val="bg1"/>
                </a:solidFill>
              </a:defRPr>
            </a:lvl2pPr>
            <a:lvl3pPr marL="0" indent="0">
              <a:spcAft>
                <a:spcPts val="1200"/>
              </a:spcAft>
              <a:buClrTx/>
              <a:buNone/>
              <a:defRPr>
                <a:solidFill>
                  <a:schemeClr val="bg1"/>
                </a:solidFill>
              </a:defRPr>
            </a:lvl3pPr>
            <a:lvl4pPr>
              <a:buClrTx/>
              <a:defRPr>
                <a:solidFill>
                  <a:schemeClr val="bg1"/>
                </a:solidFill>
              </a:defRPr>
            </a:lvl4pPr>
            <a:lvl5pPr>
              <a:defRPr>
                <a:solidFill>
                  <a:schemeClr val="bg1"/>
                </a:solidFill>
              </a:defRPr>
            </a:lvl5pPr>
          </a:lstStyle>
          <a:p>
            <a:pPr lvl="0"/>
            <a:r>
              <a:rPr lang="en-US" dirty="0"/>
              <a:t>The impact</a:t>
            </a:r>
          </a:p>
          <a:p>
            <a:pPr lvl="1"/>
            <a:r>
              <a:rPr lang="en-US" dirty="0"/>
              <a:t>Insert impact description</a:t>
            </a:r>
          </a:p>
          <a:p>
            <a:pPr lvl="2"/>
            <a:r>
              <a:rPr lang="en-US" dirty="0"/>
              <a:t>Insert body text</a:t>
            </a:r>
          </a:p>
          <a:p>
            <a:pPr lvl="3"/>
            <a:r>
              <a:rPr lang="en-US" dirty="0"/>
              <a:t>Insert bullet point</a:t>
            </a:r>
          </a:p>
          <a:p>
            <a:pPr lvl="4"/>
            <a:r>
              <a:rPr lang="en-US" dirty="0"/>
              <a:t>Fifth level</a:t>
            </a:r>
          </a:p>
        </p:txBody>
      </p:sp>
      <p:sp>
        <p:nvSpPr>
          <p:cNvPr id="20" name="Data 1">
            <a:extLst>
              <a:ext uri="{FF2B5EF4-FFF2-40B4-BE49-F238E27FC236}">
                <a16:creationId xmlns:a16="http://schemas.microsoft.com/office/drawing/2014/main" id="{F19C69CD-2D6F-CA42-DA04-FA6B12117624}"/>
              </a:ext>
            </a:extLst>
          </p:cNvPr>
          <p:cNvSpPr>
            <a:spLocks noGrp="1"/>
          </p:cNvSpPr>
          <p:nvPr>
            <p:ph type="body" sz="quarter" idx="19" hasCustomPrompt="1"/>
          </p:nvPr>
        </p:nvSpPr>
        <p:spPr>
          <a:xfrm>
            <a:off x="7670800" y="3708000"/>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2" name="Data 2">
            <a:extLst>
              <a:ext uri="{FF2B5EF4-FFF2-40B4-BE49-F238E27FC236}">
                <a16:creationId xmlns:a16="http://schemas.microsoft.com/office/drawing/2014/main" id="{27B39554-8FBD-24C3-56F7-6944EFF17A62}"/>
              </a:ext>
            </a:extLst>
          </p:cNvPr>
          <p:cNvSpPr>
            <a:spLocks noGrp="1"/>
          </p:cNvSpPr>
          <p:nvPr>
            <p:ph type="body" sz="quarter" idx="26" hasCustomPrompt="1"/>
          </p:nvPr>
        </p:nvSpPr>
        <p:spPr>
          <a:xfrm>
            <a:off x="9612161" y="3708000"/>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4" name="Data 3">
            <a:extLst>
              <a:ext uri="{FF2B5EF4-FFF2-40B4-BE49-F238E27FC236}">
                <a16:creationId xmlns:a16="http://schemas.microsoft.com/office/drawing/2014/main" id="{D561A3D1-B75B-46D2-CADD-AA990C37B78E}"/>
              </a:ext>
            </a:extLst>
          </p:cNvPr>
          <p:cNvSpPr>
            <a:spLocks noGrp="1"/>
          </p:cNvSpPr>
          <p:nvPr>
            <p:ph type="body" sz="quarter" idx="27" hasCustomPrompt="1"/>
          </p:nvPr>
        </p:nvSpPr>
        <p:spPr>
          <a:xfrm>
            <a:off x="7670800" y="4968088"/>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5" name="Data 4">
            <a:extLst>
              <a:ext uri="{FF2B5EF4-FFF2-40B4-BE49-F238E27FC236}">
                <a16:creationId xmlns:a16="http://schemas.microsoft.com/office/drawing/2014/main" id="{E6733F0B-2432-C293-9148-FAC202E0FA75}"/>
              </a:ext>
            </a:extLst>
          </p:cNvPr>
          <p:cNvSpPr>
            <a:spLocks noGrp="1"/>
          </p:cNvSpPr>
          <p:nvPr>
            <p:ph type="body" sz="quarter" idx="28" hasCustomPrompt="1"/>
          </p:nvPr>
        </p:nvSpPr>
        <p:spPr>
          <a:xfrm>
            <a:off x="9612161" y="4968088"/>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Tree>
    <p:extLst>
      <p:ext uri="{BB962C8B-B14F-4D97-AF65-F5344CB8AC3E}">
        <p14:creationId xmlns:p14="http://schemas.microsoft.com/office/powerpoint/2010/main" val="31413985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ase studies – Heavy content, Three boxes w/t imag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0247914-CB0C-D6F5-1B12-3A955B181AC8}"/>
              </a:ext>
            </a:extLst>
          </p:cNvPr>
          <p:cNvSpPr>
            <a:spLocks noGrp="1"/>
          </p:cNvSpPr>
          <p:nvPr>
            <p:ph type="ftr" sz="quarter" idx="29"/>
          </p:nvPr>
        </p:nvSpPr>
        <p:spPr/>
        <p:txBody>
          <a:bodyPr/>
          <a:lstStyle/>
          <a:p>
            <a:r>
              <a:rPr lang="en-GB"/>
              <a:t>Copyright © 2023 HCL Technologies | Confidential</a:t>
            </a:r>
            <a:endParaRPr lang="en-AU" dirty="0"/>
          </a:p>
        </p:txBody>
      </p:sp>
      <p:sp>
        <p:nvSpPr>
          <p:cNvPr id="5" name="Title 1">
            <a:extLst>
              <a:ext uri="{FF2B5EF4-FFF2-40B4-BE49-F238E27FC236}">
                <a16:creationId xmlns:a16="http://schemas.microsoft.com/office/drawing/2014/main" id="{4ACA45D6-EA63-1710-07B7-5973C4D46EA9}"/>
              </a:ext>
            </a:extLst>
          </p:cNvPr>
          <p:cNvSpPr>
            <a:spLocks noGrp="1"/>
          </p:cNvSpPr>
          <p:nvPr>
            <p:ph type="title"/>
          </p:nvPr>
        </p:nvSpPr>
        <p:spPr/>
        <p:txBody>
          <a:bodyPr/>
          <a:lstStyle/>
          <a:p>
            <a:r>
              <a:rPr lang="en-US"/>
              <a:t>Click to edit Master title style</a:t>
            </a:r>
            <a:endParaRPr lang="en-US" dirty="0"/>
          </a:p>
        </p:txBody>
      </p:sp>
      <p:sp>
        <p:nvSpPr>
          <p:cNvPr id="4" name="Subtitle">
            <a:extLst>
              <a:ext uri="{FF2B5EF4-FFF2-40B4-BE49-F238E27FC236}">
                <a16:creationId xmlns:a16="http://schemas.microsoft.com/office/drawing/2014/main" id="{C271C24F-B9F9-BD75-7C38-69E83A78CEC9}"/>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22" name="Text Placeholder 1">
            <a:extLst>
              <a:ext uri="{FF2B5EF4-FFF2-40B4-BE49-F238E27FC236}">
                <a16:creationId xmlns:a16="http://schemas.microsoft.com/office/drawing/2014/main" id="{77863F94-DC1A-7318-649D-D99969D67A86}"/>
              </a:ext>
            </a:extLst>
          </p:cNvPr>
          <p:cNvSpPr>
            <a:spLocks noGrp="1"/>
          </p:cNvSpPr>
          <p:nvPr>
            <p:ph type="body" sz="quarter" idx="27" hasCustomPrompt="1"/>
          </p:nvPr>
        </p:nvSpPr>
        <p:spPr>
          <a:xfrm>
            <a:off x="899999" y="2178050"/>
            <a:ext cx="3891600" cy="4068530"/>
          </a:xfrm>
          <a:prstGeom prst="roundRect">
            <a:avLst>
              <a:gd name="adj" fmla="val 1639"/>
            </a:avLst>
          </a:prstGeom>
          <a:solidFill>
            <a:srgbClr val="E6EBF5">
              <a:alpha val="70000"/>
            </a:srgbClr>
          </a:solidFill>
        </p:spPr>
        <p:txBody>
          <a:bodyPr lIns="288000" tIns="288000" rIns="252000" bIns="288000"/>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24" name="Text Placeholder 2">
            <a:extLst>
              <a:ext uri="{FF2B5EF4-FFF2-40B4-BE49-F238E27FC236}">
                <a16:creationId xmlns:a16="http://schemas.microsoft.com/office/drawing/2014/main" id="{4E431A92-7196-75E8-A945-06D17FD5803F}"/>
              </a:ext>
            </a:extLst>
          </p:cNvPr>
          <p:cNvSpPr>
            <a:spLocks noGrp="1"/>
          </p:cNvSpPr>
          <p:nvPr>
            <p:ph type="body" sz="quarter" idx="28" hasCustomPrompt="1"/>
          </p:nvPr>
        </p:nvSpPr>
        <p:spPr>
          <a:xfrm>
            <a:off x="4971041" y="2178050"/>
            <a:ext cx="3891600" cy="4068530"/>
          </a:xfrm>
          <a:prstGeom prst="roundRect">
            <a:avLst>
              <a:gd name="adj" fmla="val 1639"/>
            </a:avLst>
          </a:prstGeom>
          <a:solidFill>
            <a:srgbClr val="E6EBF5">
              <a:alpha val="70000"/>
            </a:srgbClr>
          </a:solidFill>
        </p:spPr>
        <p:txBody>
          <a:bodyPr lIns="288000" tIns="288000" rIns="252000" bIns="288000"/>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18" name="Text Placeholder 3">
            <a:extLst>
              <a:ext uri="{FF2B5EF4-FFF2-40B4-BE49-F238E27FC236}">
                <a16:creationId xmlns:a16="http://schemas.microsoft.com/office/drawing/2014/main" id="{32B181FE-00F3-E6CD-D10B-F6EB7A0BD508}"/>
              </a:ext>
            </a:extLst>
          </p:cNvPr>
          <p:cNvSpPr>
            <a:spLocks noGrp="1"/>
          </p:cNvSpPr>
          <p:nvPr>
            <p:ph type="body" sz="quarter" idx="14" hasCustomPrompt="1"/>
          </p:nvPr>
        </p:nvSpPr>
        <p:spPr>
          <a:xfrm>
            <a:off x="9045575" y="2178018"/>
            <a:ext cx="3146424" cy="4068795"/>
          </a:xfrm>
          <a:custGeom>
            <a:avLst/>
            <a:gdLst>
              <a:gd name="connsiteX0" fmla="*/ 59795 w 3136898"/>
              <a:gd name="connsiteY0" fmla="*/ 0 h 4244976"/>
              <a:gd name="connsiteX1" fmla="*/ 3136898 w 3136898"/>
              <a:gd name="connsiteY1" fmla="*/ 0 h 4244976"/>
              <a:gd name="connsiteX2" fmla="*/ 3136898 w 3136898"/>
              <a:gd name="connsiteY2" fmla="*/ 4244976 h 4244976"/>
              <a:gd name="connsiteX3" fmla="*/ 59795 w 3136898"/>
              <a:gd name="connsiteY3" fmla="*/ 4244976 h 4244976"/>
              <a:gd name="connsiteX4" fmla="*/ 0 w 3136898"/>
              <a:gd name="connsiteY4" fmla="*/ 4185181 h 4244976"/>
              <a:gd name="connsiteX5" fmla="*/ 0 w 3136898"/>
              <a:gd name="connsiteY5" fmla="*/ 59795 h 4244976"/>
              <a:gd name="connsiteX6" fmla="*/ 59795 w 3136898"/>
              <a:gd name="connsiteY6" fmla="*/ 0 h 424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6898" h="4244976">
                <a:moveTo>
                  <a:pt x="59795" y="0"/>
                </a:moveTo>
                <a:lnTo>
                  <a:pt x="3136898" y="0"/>
                </a:lnTo>
                <a:lnTo>
                  <a:pt x="3136898" y="4244976"/>
                </a:lnTo>
                <a:lnTo>
                  <a:pt x="59795" y="4244976"/>
                </a:lnTo>
                <a:cubicBezTo>
                  <a:pt x="26771" y="4244976"/>
                  <a:pt x="0" y="4218205"/>
                  <a:pt x="0" y="4185181"/>
                </a:cubicBezTo>
                <a:lnTo>
                  <a:pt x="0" y="59795"/>
                </a:lnTo>
                <a:cubicBezTo>
                  <a:pt x="0" y="26771"/>
                  <a:pt x="26771" y="0"/>
                  <a:pt x="59795" y="0"/>
                </a:cubicBezTo>
                <a:close/>
              </a:path>
            </a:pathLst>
          </a:custGeom>
          <a:gradFill flip="none" rotWithShape="1">
            <a:gsLst>
              <a:gs pos="10000">
                <a:schemeClr val="tx2"/>
              </a:gs>
              <a:gs pos="100000">
                <a:schemeClr val="accent4"/>
              </a:gs>
            </a:gsLst>
            <a:lin ang="0" scaled="1"/>
            <a:tileRect/>
          </a:gradFill>
        </p:spPr>
        <p:txBody>
          <a:bodyPr wrap="square" lIns="288000" tIns="288000" rIns="576000" bIns="288000">
            <a:noAutofit/>
          </a:bodyPr>
          <a:lstStyle>
            <a:lvl1pPr>
              <a:defRPr>
                <a:solidFill>
                  <a:schemeClr val="bg1"/>
                </a:solidFill>
                <a:latin typeface="+mj-lt"/>
              </a:defRPr>
            </a:lvl1pPr>
            <a:lvl2pPr marL="450000" indent="0">
              <a:spcAft>
                <a:spcPts val="1800"/>
              </a:spcAft>
              <a:buFontTx/>
              <a:buNone/>
              <a:defRPr sz="1400">
                <a:solidFill>
                  <a:schemeClr val="bg1"/>
                </a:solidFill>
              </a:defRPr>
            </a:lvl2pPr>
            <a:lvl3pPr>
              <a:buClrTx/>
              <a:defRPr>
                <a:solidFill>
                  <a:schemeClr val="bg1"/>
                </a:solidFill>
              </a:defRPr>
            </a:lvl3pPr>
            <a:lvl4pPr>
              <a:buClrTx/>
              <a:defRPr>
                <a:solidFill>
                  <a:schemeClr val="bg1"/>
                </a:solidFill>
              </a:defRPr>
            </a:lvl4pPr>
            <a:lvl5pPr>
              <a:defRPr>
                <a:solidFill>
                  <a:schemeClr val="bg1"/>
                </a:solidFill>
              </a:defRPr>
            </a:lvl5pPr>
          </a:lstStyle>
          <a:p>
            <a:pPr lvl="0"/>
            <a:r>
              <a:rPr lang="en-US" dirty="0"/>
              <a:t>Subhead</a:t>
            </a:r>
          </a:p>
          <a:p>
            <a:pPr lvl="1"/>
            <a:r>
              <a:rPr lang="en-US" dirty="0"/>
              <a:t>Second level with space for icon</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493176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Maps – World, Highlighted data">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lvl1pPr>
              <a:defRPr>
                <a:solidFill>
                  <a:schemeClr val="tx1">
                    <a:alpha val="50000"/>
                  </a:schemeClr>
                </a:solidFill>
              </a:defRPr>
            </a:lvl1pPr>
          </a:lstStyle>
          <a:p>
            <a:fld id="{131B1B71-F777-4265-92BF-3E95CD792424}" type="slidenum">
              <a:rPr lang="en-US" smtClean="0"/>
              <a:pPr/>
              <a:t>‹#›</a:t>
            </a:fld>
            <a:endParaRPr lang="en-US" dirty="0"/>
          </a:p>
        </p:txBody>
      </p:sp>
      <p:sp>
        <p:nvSpPr>
          <p:cNvPr id="3" name="Footer Placeholder">
            <a:extLst>
              <a:ext uri="{FF2B5EF4-FFF2-40B4-BE49-F238E27FC236}">
                <a16:creationId xmlns:a16="http://schemas.microsoft.com/office/drawing/2014/main" id="{2847308D-5807-9B29-FA01-CC25FE81F033}"/>
              </a:ext>
            </a:extLst>
          </p:cNvPr>
          <p:cNvSpPr>
            <a:spLocks noGrp="1"/>
          </p:cNvSpPr>
          <p:nvPr>
            <p:ph type="ftr" sz="quarter" idx="17"/>
          </p:nvPr>
        </p:nvSpPr>
        <p:spPr/>
        <p:txBody>
          <a:bodyPr/>
          <a:lstStyle/>
          <a:p>
            <a:r>
              <a:rPr lang="en-GB"/>
              <a:t>Copyright © 2023 HCL Technologies | Confidential</a:t>
            </a:r>
            <a:endParaRPr lang="en-GB" dirty="0"/>
          </a:p>
        </p:txBody>
      </p:sp>
      <p:sp>
        <p:nvSpPr>
          <p:cNvPr id="16" name="Rectangle: Rounded Corners">
            <a:extLst>
              <a:ext uri="{FF2B5EF4-FFF2-40B4-BE49-F238E27FC236}">
                <a16:creationId xmlns:a16="http://schemas.microsoft.com/office/drawing/2014/main" id="{3E78139E-069B-402D-6C02-8DD05C02562C}"/>
              </a:ext>
              <a:ext uri="{C183D7F6-B498-43B3-948B-1728B52AA6E4}">
                <adec:decorative xmlns:adec="http://schemas.microsoft.com/office/drawing/2017/decorative" val="1"/>
              </a:ext>
            </a:extLst>
          </p:cNvPr>
          <p:cNvSpPr/>
          <p:nvPr userDrawn="1"/>
        </p:nvSpPr>
        <p:spPr>
          <a:xfrm>
            <a:off x="180001" y="180002"/>
            <a:ext cx="4341199" cy="6066811"/>
          </a:xfrm>
          <a:prstGeom prst="roundRect">
            <a:avLst>
              <a:gd name="adj" fmla="val 123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BB889-A048-0AA2-C4CD-B987C992ED60}"/>
              </a:ext>
            </a:extLst>
          </p:cNvPr>
          <p:cNvSpPr>
            <a:spLocks noGrp="1"/>
          </p:cNvSpPr>
          <p:nvPr>
            <p:ph type="title" hasCustomPrompt="1"/>
          </p:nvPr>
        </p:nvSpPr>
        <p:spPr>
          <a:xfrm>
            <a:off x="864001" y="860400"/>
            <a:ext cx="3187299" cy="1661993"/>
          </a:xfrm>
        </p:spPr>
        <p:txBody>
          <a:bodyPr/>
          <a:lstStyle>
            <a:lvl1pPr>
              <a:defRPr sz="4000"/>
            </a:lvl1pPr>
          </a:lstStyle>
          <a:p>
            <a:r>
              <a:rPr lang="en-US" dirty="0"/>
              <a:t>Click to edit Master title style </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180001" y="2847000"/>
            <a:ext cx="4341199" cy="3399813"/>
          </a:xfrm>
          <a:prstGeom prst="roundRect">
            <a:avLst>
              <a:gd name="adj" fmla="val 1765"/>
            </a:avLst>
          </a:prstGeom>
          <a:gradFill>
            <a:gsLst>
              <a:gs pos="10000">
                <a:schemeClr val="tx2"/>
              </a:gs>
              <a:gs pos="100000">
                <a:schemeClr val="accent4"/>
              </a:gs>
            </a:gsLst>
            <a:lin ang="0" scaled="1"/>
          </a:gradFill>
        </p:spPr>
        <p:txBody>
          <a:bodyPr lIns="684000" tIns="540000" rIns="504000"/>
          <a:lstStyle>
            <a:lvl1pPr>
              <a:lnSpc>
                <a:spcPct val="75000"/>
              </a:lnSpc>
              <a:spcBef>
                <a:spcPts val="0"/>
              </a:spcBef>
              <a:spcAft>
                <a:spcPts val="0"/>
              </a:spcAft>
              <a:defRPr sz="4400" b="0">
                <a:solidFill>
                  <a:schemeClr val="bg1"/>
                </a:solidFill>
                <a:latin typeface="+mn-lt"/>
              </a:defRPr>
            </a:lvl1pPr>
            <a:lvl2pPr marL="0" indent="0">
              <a:spcBef>
                <a:spcPts val="0"/>
              </a:spcBef>
              <a:spcAft>
                <a:spcPts val="3000"/>
              </a:spcAft>
              <a:buFontTx/>
              <a:buNone/>
              <a:defRPr sz="18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grpSp>
        <p:nvGrpSpPr>
          <p:cNvPr id="26222" name="World map">
            <a:extLst>
              <a:ext uri="{FF2B5EF4-FFF2-40B4-BE49-F238E27FC236}">
                <a16:creationId xmlns:a16="http://schemas.microsoft.com/office/drawing/2014/main" id="{3FFAF2AC-B2E9-5D73-507A-0011E9ECC4DE}"/>
              </a:ext>
            </a:extLst>
          </p:cNvPr>
          <p:cNvGrpSpPr>
            <a:grpSpLocks noChangeAspect="1"/>
          </p:cNvGrpSpPr>
          <p:nvPr userDrawn="1"/>
        </p:nvGrpSpPr>
        <p:grpSpPr>
          <a:xfrm>
            <a:off x="4801414" y="1719000"/>
            <a:ext cx="7048738" cy="3420000"/>
            <a:chOff x="1906264" y="1618170"/>
            <a:chExt cx="9115157" cy="4422612"/>
          </a:xfrm>
          <a:solidFill>
            <a:srgbClr val="C8D2DD">
              <a:alpha val="80000"/>
            </a:srgbClr>
          </a:solidFill>
        </p:grpSpPr>
        <p:sp>
          <p:nvSpPr>
            <p:cNvPr id="26223" name="Freeform: Shape 26222">
              <a:extLst>
                <a:ext uri="{FF2B5EF4-FFF2-40B4-BE49-F238E27FC236}">
                  <a16:creationId xmlns:a16="http://schemas.microsoft.com/office/drawing/2014/main" id="{4D3368F0-7CF8-63AB-CEDC-507CDBE83D1C}"/>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26224" name="Freeform: Shape 26223">
              <a:extLst>
                <a:ext uri="{FF2B5EF4-FFF2-40B4-BE49-F238E27FC236}">
                  <a16:creationId xmlns:a16="http://schemas.microsoft.com/office/drawing/2014/main" id="{7AC08888-58CB-F7DB-D1C6-7A36A7802A0B}"/>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26225" name="Freeform: Shape 26224">
              <a:extLst>
                <a:ext uri="{FF2B5EF4-FFF2-40B4-BE49-F238E27FC236}">
                  <a16:creationId xmlns:a16="http://schemas.microsoft.com/office/drawing/2014/main" id="{3E82C9B2-857B-E56C-CB85-9A80344B2142}"/>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26226" name="Freeform: Shape 26225">
              <a:extLst>
                <a:ext uri="{FF2B5EF4-FFF2-40B4-BE49-F238E27FC236}">
                  <a16:creationId xmlns:a16="http://schemas.microsoft.com/office/drawing/2014/main" id="{BB7EA9A4-B7BF-DEF5-F762-249483F9FAEA}"/>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26227" name="Freeform: Shape 26226">
              <a:extLst>
                <a:ext uri="{FF2B5EF4-FFF2-40B4-BE49-F238E27FC236}">
                  <a16:creationId xmlns:a16="http://schemas.microsoft.com/office/drawing/2014/main" id="{ADD9967D-33CD-79D6-A5F0-F413EE7E43FB}"/>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26228" name="Freeform: Shape 26227">
              <a:extLst>
                <a:ext uri="{FF2B5EF4-FFF2-40B4-BE49-F238E27FC236}">
                  <a16:creationId xmlns:a16="http://schemas.microsoft.com/office/drawing/2014/main" id="{C79363BC-E03F-2F1A-34A8-42418BD8D000}"/>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26229" name="Freeform: Shape 26228">
              <a:extLst>
                <a:ext uri="{FF2B5EF4-FFF2-40B4-BE49-F238E27FC236}">
                  <a16:creationId xmlns:a16="http://schemas.microsoft.com/office/drawing/2014/main" id="{D42CE266-EC9B-4268-C7DE-A03A53FAF1C7}"/>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26230" name="Freeform: Shape 26229">
              <a:extLst>
                <a:ext uri="{FF2B5EF4-FFF2-40B4-BE49-F238E27FC236}">
                  <a16:creationId xmlns:a16="http://schemas.microsoft.com/office/drawing/2014/main" id="{A42DA763-BA4A-AD87-F8A8-4F50A970152A}"/>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26231" name="Freeform: Shape 26230">
              <a:extLst>
                <a:ext uri="{FF2B5EF4-FFF2-40B4-BE49-F238E27FC236}">
                  <a16:creationId xmlns:a16="http://schemas.microsoft.com/office/drawing/2014/main" id="{50A13F62-FC7F-5CF4-863B-77EE0F8B0955}"/>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26232" name="Freeform: Shape 26231">
              <a:extLst>
                <a:ext uri="{FF2B5EF4-FFF2-40B4-BE49-F238E27FC236}">
                  <a16:creationId xmlns:a16="http://schemas.microsoft.com/office/drawing/2014/main" id="{9B3DB96B-20E1-095E-DEA9-5A6C0312E24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26233" name="Freeform: Shape 26232">
              <a:extLst>
                <a:ext uri="{FF2B5EF4-FFF2-40B4-BE49-F238E27FC236}">
                  <a16:creationId xmlns:a16="http://schemas.microsoft.com/office/drawing/2014/main" id="{E6598899-6105-049B-3D33-98141E1CA623}"/>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26234" name="Freeform: Shape 26233">
              <a:extLst>
                <a:ext uri="{FF2B5EF4-FFF2-40B4-BE49-F238E27FC236}">
                  <a16:creationId xmlns:a16="http://schemas.microsoft.com/office/drawing/2014/main" id="{55ECB06D-FC7D-DF62-E704-26408034473D}"/>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26235" name="Freeform: Shape 26234">
              <a:extLst>
                <a:ext uri="{FF2B5EF4-FFF2-40B4-BE49-F238E27FC236}">
                  <a16:creationId xmlns:a16="http://schemas.microsoft.com/office/drawing/2014/main" id="{A83F2DCD-F039-3A0D-6EB7-E7C1B86DB574}"/>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26236" name="Freeform: Shape 26235">
              <a:extLst>
                <a:ext uri="{FF2B5EF4-FFF2-40B4-BE49-F238E27FC236}">
                  <a16:creationId xmlns:a16="http://schemas.microsoft.com/office/drawing/2014/main" id="{9299C6EE-5A82-8FD3-C63D-EC0BC94DF7BE}"/>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6237" name="Freeform: Shape 26236">
              <a:extLst>
                <a:ext uri="{FF2B5EF4-FFF2-40B4-BE49-F238E27FC236}">
                  <a16:creationId xmlns:a16="http://schemas.microsoft.com/office/drawing/2014/main" id="{B6D12A8B-31ED-B571-80BA-8756E1CA0486}"/>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6238" name="Freeform: Shape 26237">
              <a:extLst>
                <a:ext uri="{FF2B5EF4-FFF2-40B4-BE49-F238E27FC236}">
                  <a16:creationId xmlns:a16="http://schemas.microsoft.com/office/drawing/2014/main" id="{BC74A68C-AA77-C871-9D6E-E02B63D17719}"/>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6239" name="Freeform: Shape 26238">
              <a:extLst>
                <a:ext uri="{FF2B5EF4-FFF2-40B4-BE49-F238E27FC236}">
                  <a16:creationId xmlns:a16="http://schemas.microsoft.com/office/drawing/2014/main" id="{EC33349F-1576-2B3C-B6AA-7DDE5860DF38}"/>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6240" name="Freeform: Shape 26239">
              <a:extLst>
                <a:ext uri="{FF2B5EF4-FFF2-40B4-BE49-F238E27FC236}">
                  <a16:creationId xmlns:a16="http://schemas.microsoft.com/office/drawing/2014/main" id="{EB0A0C6E-C819-4FCF-9DE7-01A5186900C9}"/>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6241" name="Freeform: Shape 26240">
              <a:extLst>
                <a:ext uri="{FF2B5EF4-FFF2-40B4-BE49-F238E27FC236}">
                  <a16:creationId xmlns:a16="http://schemas.microsoft.com/office/drawing/2014/main" id="{E884D471-C3F3-DAF6-4EC7-D04AFC6AAF53}"/>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6242" name="Freeform: Shape 26241">
              <a:extLst>
                <a:ext uri="{FF2B5EF4-FFF2-40B4-BE49-F238E27FC236}">
                  <a16:creationId xmlns:a16="http://schemas.microsoft.com/office/drawing/2014/main" id="{3279AB93-187C-3AC0-1F55-E85B9CD09627}"/>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243" name="Freeform: Shape 26242">
              <a:extLst>
                <a:ext uri="{FF2B5EF4-FFF2-40B4-BE49-F238E27FC236}">
                  <a16:creationId xmlns:a16="http://schemas.microsoft.com/office/drawing/2014/main" id="{8AC4A736-135D-10D9-ACC1-97E6275F27B3}"/>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6244" name="Freeform: Shape 26243">
              <a:extLst>
                <a:ext uri="{FF2B5EF4-FFF2-40B4-BE49-F238E27FC236}">
                  <a16:creationId xmlns:a16="http://schemas.microsoft.com/office/drawing/2014/main" id="{B9E05285-9BF0-DA42-DCDD-A4E43B78CF0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6245" name="Freeform: Shape 26244">
              <a:extLst>
                <a:ext uri="{FF2B5EF4-FFF2-40B4-BE49-F238E27FC236}">
                  <a16:creationId xmlns:a16="http://schemas.microsoft.com/office/drawing/2014/main" id="{A7A11BAC-F771-BB65-991E-4E8D4BD169B6}"/>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6246" name="Freeform: Shape 26245">
              <a:extLst>
                <a:ext uri="{FF2B5EF4-FFF2-40B4-BE49-F238E27FC236}">
                  <a16:creationId xmlns:a16="http://schemas.microsoft.com/office/drawing/2014/main" id="{461B3CF6-9BA0-F03F-BCBD-9E0AD6E20F31}"/>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26247" name="Freeform: Shape 26246">
              <a:extLst>
                <a:ext uri="{FF2B5EF4-FFF2-40B4-BE49-F238E27FC236}">
                  <a16:creationId xmlns:a16="http://schemas.microsoft.com/office/drawing/2014/main" id="{387B94D4-EEC7-CE79-D79B-DF150BFB104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26248" name="Freeform: Shape 26247">
              <a:extLst>
                <a:ext uri="{FF2B5EF4-FFF2-40B4-BE49-F238E27FC236}">
                  <a16:creationId xmlns:a16="http://schemas.microsoft.com/office/drawing/2014/main" id="{195F7281-054D-7C11-04D0-05035FA57D79}"/>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26249" name="Freeform: Shape 26248">
              <a:extLst>
                <a:ext uri="{FF2B5EF4-FFF2-40B4-BE49-F238E27FC236}">
                  <a16:creationId xmlns:a16="http://schemas.microsoft.com/office/drawing/2014/main" id="{B74D91E2-FAA6-8BF8-4056-EA62B0DD0295}"/>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26250" name="Freeform: Shape 26249">
              <a:extLst>
                <a:ext uri="{FF2B5EF4-FFF2-40B4-BE49-F238E27FC236}">
                  <a16:creationId xmlns:a16="http://schemas.microsoft.com/office/drawing/2014/main" id="{40A5448B-68BC-53BD-8087-F1FD7AB2CC98}"/>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26251" name="Freeform: Shape 26250">
              <a:extLst>
                <a:ext uri="{FF2B5EF4-FFF2-40B4-BE49-F238E27FC236}">
                  <a16:creationId xmlns:a16="http://schemas.microsoft.com/office/drawing/2014/main" id="{C5F297FC-7BC2-2676-0DB8-5E34FF4CE916}"/>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26252" name="Freeform: Shape 26251">
              <a:extLst>
                <a:ext uri="{FF2B5EF4-FFF2-40B4-BE49-F238E27FC236}">
                  <a16:creationId xmlns:a16="http://schemas.microsoft.com/office/drawing/2014/main" id="{DF5F6F4A-C38A-C9BF-B9DA-25EC203D9C71}"/>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26253" name="Freeform: Shape 26252">
              <a:extLst>
                <a:ext uri="{FF2B5EF4-FFF2-40B4-BE49-F238E27FC236}">
                  <a16:creationId xmlns:a16="http://schemas.microsoft.com/office/drawing/2014/main" id="{0718CDDC-387D-B735-682C-8F6C3ACD60C5}"/>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26254" name="Freeform: Shape 26253">
              <a:extLst>
                <a:ext uri="{FF2B5EF4-FFF2-40B4-BE49-F238E27FC236}">
                  <a16:creationId xmlns:a16="http://schemas.microsoft.com/office/drawing/2014/main" id="{E1659CE0-FDDC-F16C-CC67-5F2589C52B47}"/>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26255" name="Freeform: Shape 26254">
              <a:extLst>
                <a:ext uri="{FF2B5EF4-FFF2-40B4-BE49-F238E27FC236}">
                  <a16:creationId xmlns:a16="http://schemas.microsoft.com/office/drawing/2014/main" id="{94CCD948-3041-BD5C-9780-277EBEFEB261}"/>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26256" name="Freeform: Shape 26255">
              <a:extLst>
                <a:ext uri="{FF2B5EF4-FFF2-40B4-BE49-F238E27FC236}">
                  <a16:creationId xmlns:a16="http://schemas.microsoft.com/office/drawing/2014/main" id="{CA77CB13-EB71-D301-AC81-E0B66A1CF172}"/>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26257" name="Freeform: Shape 26256">
              <a:extLst>
                <a:ext uri="{FF2B5EF4-FFF2-40B4-BE49-F238E27FC236}">
                  <a16:creationId xmlns:a16="http://schemas.microsoft.com/office/drawing/2014/main" id="{83554BE4-0804-42DB-78BA-B963EB61AA71}"/>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26258" name="Freeform: Shape 26257">
              <a:extLst>
                <a:ext uri="{FF2B5EF4-FFF2-40B4-BE49-F238E27FC236}">
                  <a16:creationId xmlns:a16="http://schemas.microsoft.com/office/drawing/2014/main" id="{566BF6DF-9CD0-3CB4-FD82-72583EB2097A}"/>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26259" name="Freeform: Shape 26258">
              <a:extLst>
                <a:ext uri="{FF2B5EF4-FFF2-40B4-BE49-F238E27FC236}">
                  <a16:creationId xmlns:a16="http://schemas.microsoft.com/office/drawing/2014/main" id="{A67EB761-EC57-7AF3-9E30-346C75A7C35C}"/>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26260" name="Freeform: Shape 26259">
              <a:extLst>
                <a:ext uri="{FF2B5EF4-FFF2-40B4-BE49-F238E27FC236}">
                  <a16:creationId xmlns:a16="http://schemas.microsoft.com/office/drawing/2014/main" id="{7AA856B4-D93F-5C28-F9BC-C77CB37AF29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26261" name="Freeform: Shape 26260">
              <a:extLst>
                <a:ext uri="{FF2B5EF4-FFF2-40B4-BE49-F238E27FC236}">
                  <a16:creationId xmlns:a16="http://schemas.microsoft.com/office/drawing/2014/main" id="{A9351225-32A6-B4D6-065C-BDCFE36501DF}"/>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26262" name="Freeform: Shape 26261">
              <a:extLst>
                <a:ext uri="{FF2B5EF4-FFF2-40B4-BE49-F238E27FC236}">
                  <a16:creationId xmlns:a16="http://schemas.microsoft.com/office/drawing/2014/main" id="{795690AE-4EDD-AB00-6BAB-32A9581D8326}"/>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26263" name="Freeform: Shape 26262">
              <a:extLst>
                <a:ext uri="{FF2B5EF4-FFF2-40B4-BE49-F238E27FC236}">
                  <a16:creationId xmlns:a16="http://schemas.microsoft.com/office/drawing/2014/main" id="{C92A6AE0-0E87-444B-EA5A-B62CAD8C185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26264" name="Freeform: Shape 26263">
              <a:extLst>
                <a:ext uri="{FF2B5EF4-FFF2-40B4-BE49-F238E27FC236}">
                  <a16:creationId xmlns:a16="http://schemas.microsoft.com/office/drawing/2014/main" id="{6A2FDF45-0512-8F9B-790E-58C662CDF5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26265" name="Freeform: Shape 26264">
              <a:extLst>
                <a:ext uri="{FF2B5EF4-FFF2-40B4-BE49-F238E27FC236}">
                  <a16:creationId xmlns:a16="http://schemas.microsoft.com/office/drawing/2014/main" id="{BFBCFD89-647E-EBE1-C7BC-B83D5CEDDC95}"/>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26266" name="Freeform: Shape 26265">
              <a:extLst>
                <a:ext uri="{FF2B5EF4-FFF2-40B4-BE49-F238E27FC236}">
                  <a16:creationId xmlns:a16="http://schemas.microsoft.com/office/drawing/2014/main" id="{2BFB5079-A669-3E82-E11F-9E34EB19FF7E}"/>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26267" name="Freeform: Shape 26266">
              <a:extLst>
                <a:ext uri="{FF2B5EF4-FFF2-40B4-BE49-F238E27FC236}">
                  <a16:creationId xmlns:a16="http://schemas.microsoft.com/office/drawing/2014/main" id="{05B4A249-DD5C-2E84-01A3-F6C42AD2F3E1}"/>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26268" name="Freeform: Shape 26267">
              <a:extLst>
                <a:ext uri="{FF2B5EF4-FFF2-40B4-BE49-F238E27FC236}">
                  <a16:creationId xmlns:a16="http://schemas.microsoft.com/office/drawing/2014/main" id="{14262E90-482A-30B8-D504-E4236D9A6BDE}"/>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26269" name="Freeform: Shape 26268">
              <a:extLst>
                <a:ext uri="{FF2B5EF4-FFF2-40B4-BE49-F238E27FC236}">
                  <a16:creationId xmlns:a16="http://schemas.microsoft.com/office/drawing/2014/main" id="{2AA39DE9-57CE-8C8E-E265-090613F27C72}"/>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26270" name="Freeform: Shape 26269">
              <a:extLst>
                <a:ext uri="{FF2B5EF4-FFF2-40B4-BE49-F238E27FC236}">
                  <a16:creationId xmlns:a16="http://schemas.microsoft.com/office/drawing/2014/main" id="{A314DA9D-950A-E780-F151-432625671F25}"/>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26271" name="Freeform: Shape 26270">
              <a:extLst>
                <a:ext uri="{FF2B5EF4-FFF2-40B4-BE49-F238E27FC236}">
                  <a16:creationId xmlns:a16="http://schemas.microsoft.com/office/drawing/2014/main" id="{CDA568B7-8549-9F82-0828-83D0208028F4}"/>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26272" name="Freeform: Shape 26271">
              <a:extLst>
                <a:ext uri="{FF2B5EF4-FFF2-40B4-BE49-F238E27FC236}">
                  <a16:creationId xmlns:a16="http://schemas.microsoft.com/office/drawing/2014/main" id="{C384F1B9-2786-8596-E076-54C77288CB3E}"/>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26273" name="Freeform: Shape 26272">
              <a:extLst>
                <a:ext uri="{FF2B5EF4-FFF2-40B4-BE49-F238E27FC236}">
                  <a16:creationId xmlns:a16="http://schemas.microsoft.com/office/drawing/2014/main" id="{B9E20A92-F1C3-20A3-C043-B12ED54DFC15}"/>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26274" name="Freeform: Shape 26273">
              <a:extLst>
                <a:ext uri="{FF2B5EF4-FFF2-40B4-BE49-F238E27FC236}">
                  <a16:creationId xmlns:a16="http://schemas.microsoft.com/office/drawing/2014/main" id="{389F85DB-C9C3-ECA9-AD6C-7FEAD67CABE9}"/>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26275" name="Freeform: Shape 26274">
              <a:extLst>
                <a:ext uri="{FF2B5EF4-FFF2-40B4-BE49-F238E27FC236}">
                  <a16:creationId xmlns:a16="http://schemas.microsoft.com/office/drawing/2014/main" id="{7E2B7D84-1971-B6DC-6C4C-78EF3DCBC85B}"/>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26276" name="Freeform: Shape 26275">
              <a:extLst>
                <a:ext uri="{FF2B5EF4-FFF2-40B4-BE49-F238E27FC236}">
                  <a16:creationId xmlns:a16="http://schemas.microsoft.com/office/drawing/2014/main" id="{4DB3D461-F5C8-25DC-7DD5-8D0EAEE14C35}"/>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26277" name="Freeform: Shape 26276">
              <a:extLst>
                <a:ext uri="{FF2B5EF4-FFF2-40B4-BE49-F238E27FC236}">
                  <a16:creationId xmlns:a16="http://schemas.microsoft.com/office/drawing/2014/main" id="{D33BB4B7-510D-15AC-3FE6-C25900567271}"/>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26278" name="Freeform: Shape 26277">
              <a:extLst>
                <a:ext uri="{FF2B5EF4-FFF2-40B4-BE49-F238E27FC236}">
                  <a16:creationId xmlns:a16="http://schemas.microsoft.com/office/drawing/2014/main" id="{5586968E-2A35-A55C-8E1E-DF43C4471939}"/>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26279" name="Freeform: Shape 26278">
              <a:extLst>
                <a:ext uri="{FF2B5EF4-FFF2-40B4-BE49-F238E27FC236}">
                  <a16:creationId xmlns:a16="http://schemas.microsoft.com/office/drawing/2014/main" id="{819DCA8B-9730-4602-1617-67A4E22908AB}"/>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26280" name="Freeform: Shape 26279">
              <a:extLst>
                <a:ext uri="{FF2B5EF4-FFF2-40B4-BE49-F238E27FC236}">
                  <a16:creationId xmlns:a16="http://schemas.microsoft.com/office/drawing/2014/main" id="{946ACF06-8873-347F-7E4D-00C794CB1675}"/>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26281" name="Freeform: Shape 26280">
              <a:extLst>
                <a:ext uri="{FF2B5EF4-FFF2-40B4-BE49-F238E27FC236}">
                  <a16:creationId xmlns:a16="http://schemas.microsoft.com/office/drawing/2014/main" id="{E84A9C23-198B-174B-9B6D-68B30E1DB015}"/>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26282" name="Freeform: Shape 26281">
              <a:extLst>
                <a:ext uri="{FF2B5EF4-FFF2-40B4-BE49-F238E27FC236}">
                  <a16:creationId xmlns:a16="http://schemas.microsoft.com/office/drawing/2014/main" id="{8E943355-2E58-5462-2750-AE2B1DF124CD}"/>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26283" name="Freeform: Shape 26282">
              <a:extLst>
                <a:ext uri="{FF2B5EF4-FFF2-40B4-BE49-F238E27FC236}">
                  <a16:creationId xmlns:a16="http://schemas.microsoft.com/office/drawing/2014/main" id="{B088FE82-7DDB-04B2-D542-6EC5591CDB13}"/>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26284" name="Freeform: Shape 26283">
              <a:extLst>
                <a:ext uri="{FF2B5EF4-FFF2-40B4-BE49-F238E27FC236}">
                  <a16:creationId xmlns:a16="http://schemas.microsoft.com/office/drawing/2014/main" id="{11264CDD-7FE2-9514-FA34-E7D1658D19CD}"/>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26285" name="Freeform: Shape 26284">
              <a:extLst>
                <a:ext uri="{FF2B5EF4-FFF2-40B4-BE49-F238E27FC236}">
                  <a16:creationId xmlns:a16="http://schemas.microsoft.com/office/drawing/2014/main" id="{909C2F3A-C02E-1B9F-C662-526C2168803F}"/>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26286" name="Freeform: Shape 26285">
              <a:extLst>
                <a:ext uri="{FF2B5EF4-FFF2-40B4-BE49-F238E27FC236}">
                  <a16:creationId xmlns:a16="http://schemas.microsoft.com/office/drawing/2014/main" id="{C3F8889D-B563-3DC5-10F4-D1767611627E}"/>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26287" name="Freeform: Shape 26286">
              <a:extLst>
                <a:ext uri="{FF2B5EF4-FFF2-40B4-BE49-F238E27FC236}">
                  <a16:creationId xmlns:a16="http://schemas.microsoft.com/office/drawing/2014/main" id="{43CADCAB-E782-2FB0-A20D-AAF80EB03D8A}"/>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26288" name="Freeform: Shape 26287">
              <a:extLst>
                <a:ext uri="{FF2B5EF4-FFF2-40B4-BE49-F238E27FC236}">
                  <a16:creationId xmlns:a16="http://schemas.microsoft.com/office/drawing/2014/main" id="{D4E427D3-872A-6482-C848-51979C47196E}"/>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26289" name="Freeform: Shape 26288">
              <a:extLst>
                <a:ext uri="{FF2B5EF4-FFF2-40B4-BE49-F238E27FC236}">
                  <a16:creationId xmlns:a16="http://schemas.microsoft.com/office/drawing/2014/main" id="{FE4D6A41-189D-CEBF-EE8E-B494458D7E9E}"/>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26290" name="Freeform: Shape 26289">
              <a:extLst>
                <a:ext uri="{FF2B5EF4-FFF2-40B4-BE49-F238E27FC236}">
                  <a16:creationId xmlns:a16="http://schemas.microsoft.com/office/drawing/2014/main" id="{6B34568E-E6DE-E879-6957-F2C306C22104}"/>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26291" name="Freeform: Shape 26290">
              <a:extLst>
                <a:ext uri="{FF2B5EF4-FFF2-40B4-BE49-F238E27FC236}">
                  <a16:creationId xmlns:a16="http://schemas.microsoft.com/office/drawing/2014/main" id="{F1D55D84-8A60-798D-EC68-1B5EDBFC75DF}"/>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26292" name="Freeform: Shape 26291">
              <a:extLst>
                <a:ext uri="{FF2B5EF4-FFF2-40B4-BE49-F238E27FC236}">
                  <a16:creationId xmlns:a16="http://schemas.microsoft.com/office/drawing/2014/main" id="{53910CDF-69B5-8FCD-C698-4DE7559CAB05}"/>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26293" name="Freeform: Shape 26292">
              <a:extLst>
                <a:ext uri="{FF2B5EF4-FFF2-40B4-BE49-F238E27FC236}">
                  <a16:creationId xmlns:a16="http://schemas.microsoft.com/office/drawing/2014/main" id="{3DC77E0F-78EE-E074-9B77-D5A7A07A200B}"/>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26294" name="Freeform: Shape 26293">
              <a:extLst>
                <a:ext uri="{FF2B5EF4-FFF2-40B4-BE49-F238E27FC236}">
                  <a16:creationId xmlns:a16="http://schemas.microsoft.com/office/drawing/2014/main" id="{8D9FA116-D76E-17A6-1525-14D70166D297}"/>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26295" name="Freeform: Shape 26294">
              <a:extLst>
                <a:ext uri="{FF2B5EF4-FFF2-40B4-BE49-F238E27FC236}">
                  <a16:creationId xmlns:a16="http://schemas.microsoft.com/office/drawing/2014/main" id="{4A1D1A5C-323E-1E87-630B-4EAA1FCC1714}"/>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26296" name="Freeform: Shape 26295">
              <a:extLst>
                <a:ext uri="{FF2B5EF4-FFF2-40B4-BE49-F238E27FC236}">
                  <a16:creationId xmlns:a16="http://schemas.microsoft.com/office/drawing/2014/main" id="{E56CFA9C-C433-D225-26C0-1ECD3EE6D6F5}"/>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26297" name="Freeform: Shape 26296">
              <a:extLst>
                <a:ext uri="{FF2B5EF4-FFF2-40B4-BE49-F238E27FC236}">
                  <a16:creationId xmlns:a16="http://schemas.microsoft.com/office/drawing/2014/main" id="{8564DDEB-690B-1221-2BE1-D01C7620E591}"/>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26298" name="Freeform: Shape 26297">
              <a:extLst>
                <a:ext uri="{FF2B5EF4-FFF2-40B4-BE49-F238E27FC236}">
                  <a16:creationId xmlns:a16="http://schemas.microsoft.com/office/drawing/2014/main" id="{0B877C20-3C2C-0DD5-3F5A-40E8BD93622C}"/>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26299" name="Freeform: Shape 26298">
              <a:extLst>
                <a:ext uri="{FF2B5EF4-FFF2-40B4-BE49-F238E27FC236}">
                  <a16:creationId xmlns:a16="http://schemas.microsoft.com/office/drawing/2014/main" id="{8F4CB519-E858-87B4-63F5-93424D400AF2}"/>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26300" name="Freeform: Shape 26299">
              <a:extLst>
                <a:ext uri="{FF2B5EF4-FFF2-40B4-BE49-F238E27FC236}">
                  <a16:creationId xmlns:a16="http://schemas.microsoft.com/office/drawing/2014/main" id="{82146AA2-BF34-8022-F4E1-EEFBB354FA1C}"/>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26301" name="Freeform: Shape 26300">
              <a:extLst>
                <a:ext uri="{FF2B5EF4-FFF2-40B4-BE49-F238E27FC236}">
                  <a16:creationId xmlns:a16="http://schemas.microsoft.com/office/drawing/2014/main" id="{823A13BF-59F3-AE2D-BBAB-69AB1068B7DD}"/>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26302" name="Freeform: Shape 26301">
              <a:extLst>
                <a:ext uri="{FF2B5EF4-FFF2-40B4-BE49-F238E27FC236}">
                  <a16:creationId xmlns:a16="http://schemas.microsoft.com/office/drawing/2014/main" id="{2AAFA5AC-EC93-3ED1-025E-278019A8E91A}"/>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26303" name="Freeform: Shape 26302">
              <a:extLst>
                <a:ext uri="{FF2B5EF4-FFF2-40B4-BE49-F238E27FC236}">
                  <a16:creationId xmlns:a16="http://schemas.microsoft.com/office/drawing/2014/main" id="{5A6674CE-1A31-1DE4-62B4-075F7E84F4B6}"/>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26304" name="Freeform: Shape 26303">
              <a:extLst>
                <a:ext uri="{FF2B5EF4-FFF2-40B4-BE49-F238E27FC236}">
                  <a16:creationId xmlns:a16="http://schemas.microsoft.com/office/drawing/2014/main" id="{011FA237-C388-F935-DDFF-A852120BA00F}"/>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26305" name="Freeform: Shape 26304">
              <a:extLst>
                <a:ext uri="{FF2B5EF4-FFF2-40B4-BE49-F238E27FC236}">
                  <a16:creationId xmlns:a16="http://schemas.microsoft.com/office/drawing/2014/main" id="{BF0D7597-E27F-5BA7-FA26-1115F11CC3F9}"/>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26306" name="Freeform: Shape 26305">
              <a:extLst>
                <a:ext uri="{FF2B5EF4-FFF2-40B4-BE49-F238E27FC236}">
                  <a16:creationId xmlns:a16="http://schemas.microsoft.com/office/drawing/2014/main" id="{0FB9B32C-29C4-FBE9-2EE9-94147349A217}"/>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26307" name="Freeform: Shape 26306">
              <a:extLst>
                <a:ext uri="{FF2B5EF4-FFF2-40B4-BE49-F238E27FC236}">
                  <a16:creationId xmlns:a16="http://schemas.microsoft.com/office/drawing/2014/main" id="{3DB8563C-18D5-E286-DCC5-04F896E6ED8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26308" name="Freeform: Shape 26307">
              <a:extLst>
                <a:ext uri="{FF2B5EF4-FFF2-40B4-BE49-F238E27FC236}">
                  <a16:creationId xmlns:a16="http://schemas.microsoft.com/office/drawing/2014/main" id="{262794A4-86C2-C877-C915-28F92525C060}"/>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26309" name="Freeform: Shape 26308">
              <a:extLst>
                <a:ext uri="{FF2B5EF4-FFF2-40B4-BE49-F238E27FC236}">
                  <a16:creationId xmlns:a16="http://schemas.microsoft.com/office/drawing/2014/main" id="{C7EAC1DE-0C71-6828-AEDB-1D5667D50062}"/>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26310" name="Freeform: Shape 26309">
              <a:extLst>
                <a:ext uri="{FF2B5EF4-FFF2-40B4-BE49-F238E27FC236}">
                  <a16:creationId xmlns:a16="http://schemas.microsoft.com/office/drawing/2014/main" id="{443D2B8B-0C12-4C62-1356-A8A7A82C38D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26311" name="Freeform: Shape 26310">
              <a:extLst>
                <a:ext uri="{FF2B5EF4-FFF2-40B4-BE49-F238E27FC236}">
                  <a16:creationId xmlns:a16="http://schemas.microsoft.com/office/drawing/2014/main" id="{014424AE-ECFE-C55A-9BF8-39E56AEA35E3}"/>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26312" name="Freeform: Shape 26311">
              <a:extLst>
                <a:ext uri="{FF2B5EF4-FFF2-40B4-BE49-F238E27FC236}">
                  <a16:creationId xmlns:a16="http://schemas.microsoft.com/office/drawing/2014/main" id="{91B3400D-06BE-9222-7827-92CFABF394CD}"/>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26313" name="Freeform: Shape 26312">
              <a:extLst>
                <a:ext uri="{FF2B5EF4-FFF2-40B4-BE49-F238E27FC236}">
                  <a16:creationId xmlns:a16="http://schemas.microsoft.com/office/drawing/2014/main" id="{A8688364-CA6A-56C5-F812-716A04B91891}"/>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26314" name="Freeform: Shape 26313">
              <a:extLst>
                <a:ext uri="{FF2B5EF4-FFF2-40B4-BE49-F238E27FC236}">
                  <a16:creationId xmlns:a16="http://schemas.microsoft.com/office/drawing/2014/main" id="{D68B41E8-AAE8-97A6-A25D-9D077D127908}"/>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26315" name="Freeform: Shape 26314">
              <a:extLst>
                <a:ext uri="{FF2B5EF4-FFF2-40B4-BE49-F238E27FC236}">
                  <a16:creationId xmlns:a16="http://schemas.microsoft.com/office/drawing/2014/main" id="{0E5A6174-08D5-5BBD-43A1-29DC0A156C71}"/>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26316" name="Freeform: Shape 26315">
              <a:extLst>
                <a:ext uri="{FF2B5EF4-FFF2-40B4-BE49-F238E27FC236}">
                  <a16:creationId xmlns:a16="http://schemas.microsoft.com/office/drawing/2014/main" id="{AC72CCAC-F4C4-8249-26C3-02314E8F2CEA}"/>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26317" name="Freeform: Shape 26316">
              <a:extLst>
                <a:ext uri="{FF2B5EF4-FFF2-40B4-BE49-F238E27FC236}">
                  <a16:creationId xmlns:a16="http://schemas.microsoft.com/office/drawing/2014/main" id="{8C65EB9F-874B-9898-8D8C-740D31D87EA1}"/>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26318" name="Freeform: Shape 26317">
              <a:extLst>
                <a:ext uri="{FF2B5EF4-FFF2-40B4-BE49-F238E27FC236}">
                  <a16:creationId xmlns:a16="http://schemas.microsoft.com/office/drawing/2014/main" id="{22290953-5FFB-0C0A-E8DA-C3C44B06B9A5}"/>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26319" name="Freeform: Shape 26318">
              <a:extLst>
                <a:ext uri="{FF2B5EF4-FFF2-40B4-BE49-F238E27FC236}">
                  <a16:creationId xmlns:a16="http://schemas.microsoft.com/office/drawing/2014/main" id="{C79ADF28-932C-ADA7-3838-C54FFC9E7DD4}"/>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26320" name="Freeform: Shape 26319">
              <a:extLst>
                <a:ext uri="{FF2B5EF4-FFF2-40B4-BE49-F238E27FC236}">
                  <a16:creationId xmlns:a16="http://schemas.microsoft.com/office/drawing/2014/main" id="{4488E6A9-4C50-5203-4686-D54704032055}"/>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26321" name="Freeform: Shape 26320">
              <a:extLst>
                <a:ext uri="{FF2B5EF4-FFF2-40B4-BE49-F238E27FC236}">
                  <a16:creationId xmlns:a16="http://schemas.microsoft.com/office/drawing/2014/main" id="{2D048D55-F51D-3230-5B7F-DF6A2042AD57}"/>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26322" name="Freeform: Shape 26321">
              <a:extLst>
                <a:ext uri="{FF2B5EF4-FFF2-40B4-BE49-F238E27FC236}">
                  <a16:creationId xmlns:a16="http://schemas.microsoft.com/office/drawing/2014/main" id="{E2A506E0-F10B-9248-8413-5C1AF4DAE98C}"/>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26323" name="Freeform: Shape 26322">
              <a:extLst>
                <a:ext uri="{FF2B5EF4-FFF2-40B4-BE49-F238E27FC236}">
                  <a16:creationId xmlns:a16="http://schemas.microsoft.com/office/drawing/2014/main" id="{D37BCBC1-4F31-28E7-4FEE-83FBD21BFC62}"/>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26324" name="Freeform: Shape 26323">
              <a:extLst>
                <a:ext uri="{FF2B5EF4-FFF2-40B4-BE49-F238E27FC236}">
                  <a16:creationId xmlns:a16="http://schemas.microsoft.com/office/drawing/2014/main" id="{43B5D99A-0852-CA3A-1814-AAFD214C9095}"/>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26325" name="Freeform: Shape 26324">
              <a:extLst>
                <a:ext uri="{FF2B5EF4-FFF2-40B4-BE49-F238E27FC236}">
                  <a16:creationId xmlns:a16="http://schemas.microsoft.com/office/drawing/2014/main" id="{7A8F866D-8ADC-153D-06EF-98BD0AB468C5}"/>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26326" name="Freeform: Shape 26325">
              <a:extLst>
                <a:ext uri="{FF2B5EF4-FFF2-40B4-BE49-F238E27FC236}">
                  <a16:creationId xmlns:a16="http://schemas.microsoft.com/office/drawing/2014/main" id="{4EBF25AF-92BC-AD79-98A3-61C48A7EE58F}"/>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26327" name="Freeform: Shape 26326">
              <a:extLst>
                <a:ext uri="{FF2B5EF4-FFF2-40B4-BE49-F238E27FC236}">
                  <a16:creationId xmlns:a16="http://schemas.microsoft.com/office/drawing/2014/main" id="{2F1C9690-C2A6-3650-8EC7-68A9E185067C}"/>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26328" name="Freeform: Shape 26327">
              <a:extLst>
                <a:ext uri="{FF2B5EF4-FFF2-40B4-BE49-F238E27FC236}">
                  <a16:creationId xmlns:a16="http://schemas.microsoft.com/office/drawing/2014/main" id="{FB3AD5B4-51A7-E32E-617A-060A209D7571}"/>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26329" name="Freeform: Shape 26328">
              <a:extLst>
                <a:ext uri="{FF2B5EF4-FFF2-40B4-BE49-F238E27FC236}">
                  <a16:creationId xmlns:a16="http://schemas.microsoft.com/office/drawing/2014/main" id="{D297233D-75F0-FE01-1892-1CC51AE3B504}"/>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26330" name="Freeform: Shape 26329">
              <a:extLst>
                <a:ext uri="{FF2B5EF4-FFF2-40B4-BE49-F238E27FC236}">
                  <a16:creationId xmlns:a16="http://schemas.microsoft.com/office/drawing/2014/main" id="{8035D69D-8589-5BA3-ECB6-8F366CD9DBFC}"/>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26331" name="Freeform: Shape 26330">
              <a:extLst>
                <a:ext uri="{FF2B5EF4-FFF2-40B4-BE49-F238E27FC236}">
                  <a16:creationId xmlns:a16="http://schemas.microsoft.com/office/drawing/2014/main" id="{0FC82E29-699C-EB78-A4D6-06E182B091F3}"/>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26332" name="Freeform: Shape 26331">
              <a:extLst>
                <a:ext uri="{FF2B5EF4-FFF2-40B4-BE49-F238E27FC236}">
                  <a16:creationId xmlns:a16="http://schemas.microsoft.com/office/drawing/2014/main" id="{26141D93-8C6D-DB38-64DF-8749A1BADFA3}"/>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26333" name="Freeform: Shape 26332">
              <a:extLst>
                <a:ext uri="{FF2B5EF4-FFF2-40B4-BE49-F238E27FC236}">
                  <a16:creationId xmlns:a16="http://schemas.microsoft.com/office/drawing/2014/main" id="{C71B7EAF-A6E8-8F2C-0535-48B2D3E14632}"/>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26334" name="Freeform: Shape 26333">
              <a:extLst>
                <a:ext uri="{FF2B5EF4-FFF2-40B4-BE49-F238E27FC236}">
                  <a16:creationId xmlns:a16="http://schemas.microsoft.com/office/drawing/2014/main" id="{FFAC64BB-A743-405F-B457-0202FDEC44C1}"/>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26335" name="Freeform: Shape 26334">
              <a:extLst>
                <a:ext uri="{FF2B5EF4-FFF2-40B4-BE49-F238E27FC236}">
                  <a16:creationId xmlns:a16="http://schemas.microsoft.com/office/drawing/2014/main" id="{2C2B0A1A-3A3E-B859-D97E-CA12A9183A72}"/>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26336" name="Freeform: Shape 26335">
              <a:extLst>
                <a:ext uri="{FF2B5EF4-FFF2-40B4-BE49-F238E27FC236}">
                  <a16:creationId xmlns:a16="http://schemas.microsoft.com/office/drawing/2014/main" id="{9B302E57-1A86-F7F7-2AC8-22D776CD6765}"/>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26337" name="Freeform: Shape 26336">
              <a:extLst>
                <a:ext uri="{FF2B5EF4-FFF2-40B4-BE49-F238E27FC236}">
                  <a16:creationId xmlns:a16="http://schemas.microsoft.com/office/drawing/2014/main" id="{FB474276-E0F4-D516-BDC3-8DB75AC4C1F2}"/>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26338" name="Freeform: Shape 26337">
              <a:extLst>
                <a:ext uri="{FF2B5EF4-FFF2-40B4-BE49-F238E27FC236}">
                  <a16:creationId xmlns:a16="http://schemas.microsoft.com/office/drawing/2014/main" id="{484B911F-32DC-1694-E0D2-4A9537D855BD}"/>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26339" name="Freeform: Shape 26338">
              <a:extLst>
                <a:ext uri="{FF2B5EF4-FFF2-40B4-BE49-F238E27FC236}">
                  <a16:creationId xmlns:a16="http://schemas.microsoft.com/office/drawing/2014/main" id="{03339FBE-A946-556E-DB87-2E99A49EFE57}"/>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26340" name="Freeform: Shape 26339">
              <a:extLst>
                <a:ext uri="{FF2B5EF4-FFF2-40B4-BE49-F238E27FC236}">
                  <a16:creationId xmlns:a16="http://schemas.microsoft.com/office/drawing/2014/main" id="{706EB7C1-BDB1-8F4A-7041-2ED69CDF59C3}"/>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26341" name="Freeform: Shape 26340">
              <a:extLst>
                <a:ext uri="{FF2B5EF4-FFF2-40B4-BE49-F238E27FC236}">
                  <a16:creationId xmlns:a16="http://schemas.microsoft.com/office/drawing/2014/main" id="{87B00436-1B29-DD89-5739-E8E6F6BD37D7}"/>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26342" name="Freeform: Shape 26341">
              <a:extLst>
                <a:ext uri="{FF2B5EF4-FFF2-40B4-BE49-F238E27FC236}">
                  <a16:creationId xmlns:a16="http://schemas.microsoft.com/office/drawing/2014/main" id="{EE9095C0-032D-FD7B-CCCD-0CA7547A108F}"/>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26343" name="Freeform: Shape 26342">
              <a:extLst>
                <a:ext uri="{FF2B5EF4-FFF2-40B4-BE49-F238E27FC236}">
                  <a16:creationId xmlns:a16="http://schemas.microsoft.com/office/drawing/2014/main" id="{47CE7A88-45E9-B3BE-8145-65B82CF73858}"/>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26344" name="Freeform: Shape 26343">
              <a:extLst>
                <a:ext uri="{FF2B5EF4-FFF2-40B4-BE49-F238E27FC236}">
                  <a16:creationId xmlns:a16="http://schemas.microsoft.com/office/drawing/2014/main" id="{66F4D1B2-EF19-4CC1-3CE8-AA39D1BF97C3}"/>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26345" name="Freeform: Shape 26344">
              <a:extLst>
                <a:ext uri="{FF2B5EF4-FFF2-40B4-BE49-F238E27FC236}">
                  <a16:creationId xmlns:a16="http://schemas.microsoft.com/office/drawing/2014/main" id="{99CC1CE7-149E-64B2-CEF2-C78DDF76CE8B}"/>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26346" name="Freeform: Shape 26345">
              <a:extLst>
                <a:ext uri="{FF2B5EF4-FFF2-40B4-BE49-F238E27FC236}">
                  <a16:creationId xmlns:a16="http://schemas.microsoft.com/office/drawing/2014/main" id="{BFAE7CC1-8FA9-BE2A-4567-F92E625B3B31}"/>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26347" name="Freeform: Shape 26346">
              <a:extLst>
                <a:ext uri="{FF2B5EF4-FFF2-40B4-BE49-F238E27FC236}">
                  <a16:creationId xmlns:a16="http://schemas.microsoft.com/office/drawing/2014/main" id="{97C34578-3260-7864-2125-05F6BF4B6FE6}"/>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26348" name="Freeform: Shape 26347">
              <a:extLst>
                <a:ext uri="{FF2B5EF4-FFF2-40B4-BE49-F238E27FC236}">
                  <a16:creationId xmlns:a16="http://schemas.microsoft.com/office/drawing/2014/main" id="{A452D386-2A85-AE10-0A0B-1DA0325572C6}"/>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26349" name="Freeform: Shape 26348">
              <a:extLst>
                <a:ext uri="{FF2B5EF4-FFF2-40B4-BE49-F238E27FC236}">
                  <a16:creationId xmlns:a16="http://schemas.microsoft.com/office/drawing/2014/main" id="{2BB9CA97-7C43-6CCD-DC62-F940961E7679}"/>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26350" name="Freeform: Shape 26349">
              <a:extLst>
                <a:ext uri="{FF2B5EF4-FFF2-40B4-BE49-F238E27FC236}">
                  <a16:creationId xmlns:a16="http://schemas.microsoft.com/office/drawing/2014/main" id="{57D84C41-A6BA-F624-6336-6411E5B15E00}"/>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26351" name="Freeform: Shape 26350">
              <a:extLst>
                <a:ext uri="{FF2B5EF4-FFF2-40B4-BE49-F238E27FC236}">
                  <a16:creationId xmlns:a16="http://schemas.microsoft.com/office/drawing/2014/main" id="{E14FEB49-4D80-81CC-FDA6-60296FEA64B5}"/>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26352" name="Freeform: Shape 26351">
              <a:extLst>
                <a:ext uri="{FF2B5EF4-FFF2-40B4-BE49-F238E27FC236}">
                  <a16:creationId xmlns:a16="http://schemas.microsoft.com/office/drawing/2014/main" id="{73D30098-8248-0503-6462-886CCDAA50EC}"/>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26353" name="Freeform: Shape 26352">
              <a:extLst>
                <a:ext uri="{FF2B5EF4-FFF2-40B4-BE49-F238E27FC236}">
                  <a16:creationId xmlns:a16="http://schemas.microsoft.com/office/drawing/2014/main" id="{DC37CAB2-06D7-8A0F-29EE-4BD20CEE9C87}"/>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26354" name="Freeform: Shape 26353">
              <a:extLst>
                <a:ext uri="{FF2B5EF4-FFF2-40B4-BE49-F238E27FC236}">
                  <a16:creationId xmlns:a16="http://schemas.microsoft.com/office/drawing/2014/main" id="{CDC7E0D7-AB43-F207-7B6B-2CDD3337AA61}"/>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26355" name="Freeform: Shape 26354">
              <a:extLst>
                <a:ext uri="{FF2B5EF4-FFF2-40B4-BE49-F238E27FC236}">
                  <a16:creationId xmlns:a16="http://schemas.microsoft.com/office/drawing/2014/main" id="{CF5E93CE-BB0A-C3F6-C7DF-0A86244FF43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26356" name="Freeform: Shape 26355">
              <a:extLst>
                <a:ext uri="{FF2B5EF4-FFF2-40B4-BE49-F238E27FC236}">
                  <a16:creationId xmlns:a16="http://schemas.microsoft.com/office/drawing/2014/main" id="{A9F5D855-4157-225B-D01A-B2F392799F69}"/>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26357" name="Freeform: Shape 26356">
              <a:extLst>
                <a:ext uri="{FF2B5EF4-FFF2-40B4-BE49-F238E27FC236}">
                  <a16:creationId xmlns:a16="http://schemas.microsoft.com/office/drawing/2014/main" id="{7BBD1BD4-6277-2A7E-E1E1-7B2359D68333}"/>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26358" name="Freeform: Shape 26357">
              <a:extLst>
                <a:ext uri="{FF2B5EF4-FFF2-40B4-BE49-F238E27FC236}">
                  <a16:creationId xmlns:a16="http://schemas.microsoft.com/office/drawing/2014/main" id="{C0CB14EC-7A44-C605-6B0C-ABE4F50FEFE0}"/>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26359" name="Freeform: Shape 26358">
              <a:extLst>
                <a:ext uri="{FF2B5EF4-FFF2-40B4-BE49-F238E27FC236}">
                  <a16:creationId xmlns:a16="http://schemas.microsoft.com/office/drawing/2014/main" id="{6688F18F-0DB2-6A3C-578F-272C8F37E63F}"/>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26360" name="Freeform: Shape 26359">
              <a:extLst>
                <a:ext uri="{FF2B5EF4-FFF2-40B4-BE49-F238E27FC236}">
                  <a16:creationId xmlns:a16="http://schemas.microsoft.com/office/drawing/2014/main" id="{743D0262-293B-F3B7-CC99-7E90003BB3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26361" name="Freeform: Shape 26360">
              <a:extLst>
                <a:ext uri="{FF2B5EF4-FFF2-40B4-BE49-F238E27FC236}">
                  <a16:creationId xmlns:a16="http://schemas.microsoft.com/office/drawing/2014/main" id="{1D8310AF-D031-50EE-7330-526212239EDB}"/>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26362" name="Freeform: Shape 26361">
              <a:extLst>
                <a:ext uri="{FF2B5EF4-FFF2-40B4-BE49-F238E27FC236}">
                  <a16:creationId xmlns:a16="http://schemas.microsoft.com/office/drawing/2014/main" id="{8A9F0136-D73A-7FC1-E6E3-4F3E2823273A}"/>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26363" name="Freeform: Shape 26362">
              <a:extLst>
                <a:ext uri="{FF2B5EF4-FFF2-40B4-BE49-F238E27FC236}">
                  <a16:creationId xmlns:a16="http://schemas.microsoft.com/office/drawing/2014/main" id="{CA3E8A28-E95F-4F04-4FFD-5CD3B734D456}"/>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26364" name="Freeform: Shape 26363">
              <a:extLst>
                <a:ext uri="{FF2B5EF4-FFF2-40B4-BE49-F238E27FC236}">
                  <a16:creationId xmlns:a16="http://schemas.microsoft.com/office/drawing/2014/main" id="{74805339-7D0E-D95D-1126-72162646A8CB}"/>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26365" name="Freeform: Shape 26364">
              <a:extLst>
                <a:ext uri="{FF2B5EF4-FFF2-40B4-BE49-F238E27FC236}">
                  <a16:creationId xmlns:a16="http://schemas.microsoft.com/office/drawing/2014/main" id="{EF818B6D-F463-0B25-74DC-7B4F9A253C6B}"/>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26366" name="Freeform: Shape 26365">
              <a:extLst>
                <a:ext uri="{FF2B5EF4-FFF2-40B4-BE49-F238E27FC236}">
                  <a16:creationId xmlns:a16="http://schemas.microsoft.com/office/drawing/2014/main" id="{076B1B03-A65D-EEF4-5984-04E96929CC68}"/>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26367" name="Freeform: Shape 26366">
              <a:extLst>
                <a:ext uri="{FF2B5EF4-FFF2-40B4-BE49-F238E27FC236}">
                  <a16:creationId xmlns:a16="http://schemas.microsoft.com/office/drawing/2014/main" id="{A6A414B5-F6ED-6C4E-B4F8-1CF85710FC66}"/>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26368" name="Freeform: Shape 26367">
              <a:extLst>
                <a:ext uri="{FF2B5EF4-FFF2-40B4-BE49-F238E27FC236}">
                  <a16:creationId xmlns:a16="http://schemas.microsoft.com/office/drawing/2014/main" id="{7B341107-CD9B-657B-3A34-4591F052D663}"/>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26369" name="Freeform: Shape 26368">
              <a:extLst>
                <a:ext uri="{FF2B5EF4-FFF2-40B4-BE49-F238E27FC236}">
                  <a16:creationId xmlns:a16="http://schemas.microsoft.com/office/drawing/2014/main" id="{386BC0F5-824F-77F6-6036-EABC3C7474BC}"/>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26370" name="Freeform: Shape 26369">
              <a:extLst>
                <a:ext uri="{FF2B5EF4-FFF2-40B4-BE49-F238E27FC236}">
                  <a16:creationId xmlns:a16="http://schemas.microsoft.com/office/drawing/2014/main" id="{642A7BBC-50BD-BCD4-0FC2-BF27E506A334}"/>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26371" name="Freeform: Shape 26370">
              <a:extLst>
                <a:ext uri="{FF2B5EF4-FFF2-40B4-BE49-F238E27FC236}">
                  <a16:creationId xmlns:a16="http://schemas.microsoft.com/office/drawing/2014/main" id="{F0C08A5E-FF4C-1B8F-0571-249E026F66D9}"/>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26372" name="Freeform: Shape 26371">
              <a:extLst>
                <a:ext uri="{FF2B5EF4-FFF2-40B4-BE49-F238E27FC236}">
                  <a16:creationId xmlns:a16="http://schemas.microsoft.com/office/drawing/2014/main" id="{396A39CA-3D77-DE37-C6E3-7C62C84BAC27}"/>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26373" name="Freeform: Shape 26372">
              <a:extLst>
                <a:ext uri="{FF2B5EF4-FFF2-40B4-BE49-F238E27FC236}">
                  <a16:creationId xmlns:a16="http://schemas.microsoft.com/office/drawing/2014/main" id="{ECB376A6-CD59-3F7A-4C12-B5E8D676C600}"/>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26374" name="Freeform: Shape 26373">
              <a:extLst>
                <a:ext uri="{FF2B5EF4-FFF2-40B4-BE49-F238E27FC236}">
                  <a16:creationId xmlns:a16="http://schemas.microsoft.com/office/drawing/2014/main" id="{AFB2A58D-84D5-DCA7-3942-EB58D6757D6D}"/>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26375" name="Freeform: Shape 26374">
              <a:extLst>
                <a:ext uri="{FF2B5EF4-FFF2-40B4-BE49-F238E27FC236}">
                  <a16:creationId xmlns:a16="http://schemas.microsoft.com/office/drawing/2014/main" id="{F1F2D1EF-DB8C-EFFC-3C0A-A16284CDA7FD}"/>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26376" name="Freeform: Shape 26375">
              <a:extLst>
                <a:ext uri="{FF2B5EF4-FFF2-40B4-BE49-F238E27FC236}">
                  <a16:creationId xmlns:a16="http://schemas.microsoft.com/office/drawing/2014/main" id="{8785153F-4AED-0A1F-2A18-68B364916164}"/>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26377" name="Freeform: Shape 26376">
              <a:extLst>
                <a:ext uri="{FF2B5EF4-FFF2-40B4-BE49-F238E27FC236}">
                  <a16:creationId xmlns:a16="http://schemas.microsoft.com/office/drawing/2014/main" id="{7B50C1A4-E3B5-1937-3D67-7C08F292DF96}"/>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26378" name="Freeform: Shape 26377">
              <a:extLst>
                <a:ext uri="{FF2B5EF4-FFF2-40B4-BE49-F238E27FC236}">
                  <a16:creationId xmlns:a16="http://schemas.microsoft.com/office/drawing/2014/main" id="{2FEAA8CD-6F81-D87F-A5A3-0598C1E7C081}"/>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26379" name="Freeform: Shape 26378">
              <a:extLst>
                <a:ext uri="{FF2B5EF4-FFF2-40B4-BE49-F238E27FC236}">
                  <a16:creationId xmlns:a16="http://schemas.microsoft.com/office/drawing/2014/main" id="{B52F3C41-7C62-1561-5375-E235CF33F18F}"/>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26380" name="Freeform: Shape 26379">
              <a:extLst>
                <a:ext uri="{FF2B5EF4-FFF2-40B4-BE49-F238E27FC236}">
                  <a16:creationId xmlns:a16="http://schemas.microsoft.com/office/drawing/2014/main" id="{9514BBEF-65DF-5EDC-B678-45C39752E94A}"/>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26381" name="Freeform: Shape 26380">
              <a:extLst>
                <a:ext uri="{FF2B5EF4-FFF2-40B4-BE49-F238E27FC236}">
                  <a16:creationId xmlns:a16="http://schemas.microsoft.com/office/drawing/2014/main" id="{FFB0F92F-20C2-6126-253B-D3CEB042BD84}"/>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26382" name="Freeform: Shape 26381">
              <a:extLst>
                <a:ext uri="{FF2B5EF4-FFF2-40B4-BE49-F238E27FC236}">
                  <a16:creationId xmlns:a16="http://schemas.microsoft.com/office/drawing/2014/main" id="{68BADCD9-F631-5F02-85F6-9C337876B8E5}"/>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26383" name="Freeform: Shape 26382">
              <a:extLst>
                <a:ext uri="{FF2B5EF4-FFF2-40B4-BE49-F238E27FC236}">
                  <a16:creationId xmlns:a16="http://schemas.microsoft.com/office/drawing/2014/main" id="{16C6C5E9-6958-3B19-4C81-7B843362B5FA}"/>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26384" name="Freeform: Shape 26383">
              <a:extLst>
                <a:ext uri="{FF2B5EF4-FFF2-40B4-BE49-F238E27FC236}">
                  <a16:creationId xmlns:a16="http://schemas.microsoft.com/office/drawing/2014/main" id="{916091F9-9A37-CA9D-A85E-99572DEFFAEF}"/>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26385" name="Freeform: Shape 26384">
              <a:extLst>
                <a:ext uri="{FF2B5EF4-FFF2-40B4-BE49-F238E27FC236}">
                  <a16:creationId xmlns:a16="http://schemas.microsoft.com/office/drawing/2014/main" id="{242F2595-9194-DF8C-8652-0EA33CC62CD2}"/>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26386" name="Freeform: Shape 26385">
              <a:extLst>
                <a:ext uri="{FF2B5EF4-FFF2-40B4-BE49-F238E27FC236}">
                  <a16:creationId xmlns:a16="http://schemas.microsoft.com/office/drawing/2014/main" id="{1BB15510-90B5-CA42-3E05-E4028F807B0E}"/>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26387" name="Freeform: Shape 26386">
              <a:extLst>
                <a:ext uri="{FF2B5EF4-FFF2-40B4-BE49-F238E27FC236}">
                  <a16:creationId xmlns:a16="http://schemas.microsoft.com/office/drawing/2014/main" id="{BE16CF8C-093D-37A4-78C7-95D434CA50B9}"/>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26388" name="Freeform: Shape 26387">
              <a:extLst>
                <a:ext uri="{FF2B5EF4-FFF2-40B4-BE49-F238E27FC236}">
                  <a16:creationId xmlns:a16="http://schemas.microsoft.com/office/drawing/2014/main" id="{0B22DF06-7E4D-8C4D-68C7-68D23B1FA988}"/>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26389" name="Freeform: Shape 26388">
              <a:extLst>
                <a:ext uri="{FF2B5EF4-FFF2-40B4-BE49-F238E27FC236}">
                  <a16:creationId xmlns:a16="http://schemas.microsoft.com/office/drawing/2014/main" id="{BD0A430D-9FC0-8B3F-1DF7-2BCA09316571}"/>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26390" name="Freeform: Shape 26389">
              <a:extLst>
                <a:ext uri="{FF2B5EF4-FFF2-40B4-BE49-F238E27FC236}">
                  <a16:creationId xmlns:a16="http://schemas.microsoft.com/office/drawing/2014/main" id="{020D75D5-C654-EA95-1E9C-A9EE7A3BF7B0}"/>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26391" name="Freeform: Shape 26390">
              <a:extLst>
                <a:ext uri="{FF2B5EF4-FFF2-40B4-BE49-F238E27FC236}">
                  <a16:creationId xmlns:a16="http://schemas.microsoft.com/office/drawing/2014/main" id="{B1122F2F-0002-7377-F3B5-7622E577F761}"/>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26392" name="Freeform: Shape 26391">
              <a:extLst>
                <a:ext uri="{FF2B5EF4-FFF2-40B4-BE49-F238E27FC236}">
                  <a16:creationId xmlns:a16="http://schemas.microsoft.com/office/drawing/2014/main" id="{DE82CF09-261B-4A9D-354F-0141F98709F3}"/>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26393" name="Freeform: Shape 26392">
              <a:extLst>
                <a:ext uri="{FF2B5EF4-FFF2-40B4-BE49-F238E27FC236}">
                  <a16:creationId xmlns:a16="http://schemas.microsoft.com/office/drawing/2014/main" id="{D4C4CE82-63D3-498E-B0FF-6FACB3964E71}"/>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26394" name="Freeform: Shape 26393">
              <a:extLst>
                <a:ext uri="{FF2B5EF4-FFF2-40B4-BE49-F238E27FC236}">
                  <a16:creationId xmlns:a16="http://schemas.microsoft.com/office/drawing/2014/main" id="{AA943413-D6B4-9144-AA5C-EE79863A938F}"/>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26395" name="Freeform: Shape 26394">
              <a:extLst>
                <a:ext uri="{FF2B5EF4-FFF2-40B4-BE49-F238E27FC236}">
                  <a16:creationId xmlns:a16="http://schemas.microsoft.com/office/drawing/2014/main" id="{87FA8D2B-C4F7-EBC1-8527-75581AFF40A5}"/>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26396" name="Freeform: Shape 26395">
              <a:extLst>
                <a:ext uri="{FF2B5EF4-FFF2-40B4-BE49-F238E27FC236}">
                  <a16:creationId xmlns:a16="http://schemas.microsoft.com/office/drawing/2014/main" id="{96F5512D-38ED-C175-4C9C-DB4BBBA9656A}"/>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26397" name="Freeform: Shape 26396">
              <a:extLst>
                <a:ext uri="{FF2B5EF4-FFF2-40B4-BE49-F238E27FC236}">
                  <a16:creationId xmlns:a16="http://schemas.microsoft.com/office/drawing/2014/main" id="{16D95320-0CC2-AFC9-1A7A-B32F5C6B99A9}"/>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26398" name="Freeform: Shape 26397">
              <a:extLst>
                <a:ext uri="{FF2B5EF4-FFF2-40B4-BE49-F238E27FC236}">
                  <a16:creationId xmlns:a16="http://schemas.microsoft.com/office/drawing/2014/main" id="{69B94570-E8FD-4346-4766-2AB01C2AAE63}"/>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26399" name="Freeform: Shape 26398">
              <a:extLst>
                <a:ext uri="{FF2B5EF4-FFF2-40B4-BE49-F238E27FC236}">
                  <a16:creationId xmlns:a16="http://schemas.microsoft.com/office/drawing/2014/main" id="{7E499AFD-A9EC-DB4F-23C4-532B0253914F}"/>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Tree>
    <p:extLst>
      <p:ext uri="{BB962C8B-B14F-4D97-AF65-F5344CB8AC3E}">
        <p14:creationId xmlns:p14="http://schemas.microsoft.com/office/powerpoint/2010/main" val="20941103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aps – World, Title only">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grpSp>
        <p:nvGrpSpPr>
          <p:cNvPr id="4" name="World map">
            <a:extLst>
              <a:ext uri="{FF2B5EF4-FFF2-40B4-BE49-F238E27FC236}">
                <a16:creationId xmlns:a16="http://schemas.microsoft.com/office/drawing/2014/main" id="{DC95A9CF-AD44-49F8-8DED-9A266AB35289}"/>
              </a:ext>
            </a:extLst>
          </p:cNvPr>
          <p:cNvGrpSpPr>
            <a:grpSpLocks noChangeAspect="1"/>
          </p:cNvGrpSpPr>
          <p:nvPr userDrawn="1"/>
        </p:nvGrpSpPr>
        <p:grpSpPr>
          <a:xfrm>
            <a:off x="1906264" y="1618170"/>
            <a:ext cx="9115157" cy="4422612"/>
            <a:chOff x="1906264" y="1618170"/>
            <a:chExt cx="9115157" cy="4422612"/>
          </a:xfrm>
          <a:solidFill>
            <a:srgbClr val="E6EBF5"/>
          </a:solidFill>
        </p:grpSpPr>
        <p:sp>
          <p:nvSpPr>
            <p:cNvPr id="5" name="Freeform: Shape 4">
              <a:extLst>
                <a:ext uri="{FF2B5EF4-FFF2-40B4-BE49-F238E27FC236}">
                  <a16:creationId xmlns:a16="http://schemas.microsoft.com/office/drawing/2014/main" id="{D5A147E8-BB10-D737-E155-7936214959BE}"/>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7" name="Freeform: Shape 6">
              <a:extLst>
                <a:ext uri="{FF2B5EF4-FFF2-40B4-BE49-F238E27FC236}">
                  <a16:creationId xmlns:a16="http://schemas.microsoft.com/office/drawing/2014/main" id="{C5621C17-FA78-9C0C-CB33-E08583284609}"/>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8" name="Freeform: Shape 7">
              <a:extLst>
                <a:ext uri="{FF2B5EF4-FFF2-40B4-BE49-F238E27FC236}">
                  <a16:creationId xmlns:a16="http://schemas.microsoft.com/office/drawing/2014/main" id="{2890BC85-B18E-2AEF-AFAE-4ED67F134CDB}"/>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08354C5-9763-D7EC-A2D7-2F2677FDBE90}"/>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6904BD6A-A0E8-C3DA-244B-062B3356FEA4}"/>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AA595504-3FD2-811F-905A-B16AB7E73731}"/>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24C0C109-72E3-6C88-C2A2-26FDEBEDAF49}"/>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1518123A-975E-2240-92B0-D904411BD8D3}"/>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3FFDE81B-C40E-A403-2DF7-45EB076E5612}"/>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38EB5ED7-3EDC-CCC9-F100-FB3F05C0A8E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50201540-BE52-0228-DCFA-8B6B26B137E2}"/>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A81739B4-680E-CFD5-8F3C-007B2E72CD71}"/>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54072CD4-5211-A214-9285-4714B07B0EAE}"/>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1E2FF9D8-3F90-9A40-A9BC-03B423B23717}"/>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ED427160-6259-73ED-17EE-497A532FFC74}"/>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4955B183-BD6E-192F-9CA5-D15FC526386C}"/>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84576612-D4F9-E112-75BE-EE6DD72A9607}"/>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D2869E59-5855-C590-48C3-FFC60F64EF67}"/>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FEA4DC4C-89B6-A68A-B956-4FE8B19AE0D9}"/>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0FA4D67F-AECA-EF1F-929E-E06E5AD4D27A}"/>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BD27F880-E496-F95C-1B0A-D1BB32A23A0F}"/>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607D8B3E-0A19-A6FC-7968-C2C18191A2F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F71F6699-80C2-94B6-0876-80D550D0864F}"/>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624A3BC5-678B-C0F7-8BBE-F249603F1E94}"/>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F112644D-AD4F-D8AF-3AE6-F2FF42DE38F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31" name="Freeform: Shape 30">
              <a:extLst>
                <a:ext uri="{FF2B5EF4-FFF2-40B4-BE49-F238E27FC236}">
                  <a16:creationId xmlns:a16="http://schemas.microsoft.com/office/drawing/2014/main" id="{F4644F77-C520-A5DC-22D7-D930F352356D}"/>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6F57F6CA-713E-6CFE-06E4-94A493FDE6CF}"/>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422B760D-59E5-3736-BCE2-138427312D91}"/>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5F7F66FF-8713-5CC0-E0D8-AF08C592E734}"/>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6CF9FC0A-420F-6413-C067-ADF837980C73}"/>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36" name="Freeform: Shape 35">
              <a:extLst>
                <a:ext uri="{FF2B5EF4-FFF2-40B4-BE49-F238E27FC236}">
                  <a16:creationId xmlns:a16="http://schemas.microsoft.com/office/drawing/2014/main" id="{BEAF5D37-0F13-D0FA-D3CD-4F353CCDEA01}"/>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37" name="Freeform: Shape 36">
              <a:extLst>
                <a:ext uri="{FF2B5EF4-FFF2-40B4-BE49-F238E27FC236}">
                  <a16:creationId xmlns:a16="http://schemas.microsoft.com/office/drawing/2014/main" id="{245ABFF3-D178-2C03-6052-826629B513E6}"/>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22F9AD09-FEC4-5032-97C2-C505D1D6D616}"/>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638E6164-940B-F7A1-1828-A1B82BA4853A}"/>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78400FD2-DFC2-4740-0390-690E74E2430A}"/>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5E9EB194-97EA-E5AE-01DC-388375166FEF}"/>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B9726F2A-2348-7B4D-9887-5437257BC9E2}"/>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9FA2D7A7-75DF-6798-B46A-B1C73AC3B16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44" name="Freeform: Shape 43">
              <a:extLst>
                <a:ext uri="{FF2B5EF4-FFF2-40B4-BE49-F238E27FC236}">
                  <a16:creationId xmlns:a16="http://schemas.microsoft.com/office/drawing/2014/main" id="{A6C772A7-6D56-7984-8D56-FA33DB1BBCEE}"/>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45" name="Freeform: Shape 44">
              <a:extLst>
                <a:ext uri="{FF2B5EF4-FFF2-40B4-BE49-F238E27FC236}">
                  <a16:creationId xmlns:a16="http://schemas.microsoft.com/office/drawing/2014/main" id="{8B23A71F-6643-9DA2-E27E-2A961380344A}"/>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46" name="Freeform: Shape 45">
              <a:extLst>
                <a:ext uri="{FF2B5EF4-FFF2-40B4-BE49-F238E27FC236}">
                  <a16:creationId xmlns:a16="http://schemas.microsoft.com/office/drawing/2014/main" id="{5A09B1BF-C920-8156-7D0A-FF38ED34DFC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47" name="Freeform: Shape 46">
              <a:extLst>
                <a:ext uri="{FF2B5EF4-FFF2-40B4-BE49-F238E27FC236}">
                  <a16:creationId xmlns:a16="http://schemas.microsoft.com/office/drawing/2014/main" id="{660AD4F3-9802-6E07-A501-FF4A5334C7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48" name="Freeform: Shape 47">
              <a:extLst>
                <a:ext uri="{FF2B5EF4-FFF2-40B4-BE49-F238E27FC236}">
                  <a16:creationId xmlns:a16="http://schemas.microsoft.com/office/drawing/2014/main" id="{F11824EB-9592-91E7-EA64-A463C19D8C51}"/>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49" name="Freeform: Shape 48">
              <a:extLst>
                <a:ext uri="{FF2B5EF4-FFF2-40B4-BE49-F238E27FC236}">
                  <a16:creationId xmlns:a16="http://schemas.microsoft.com/office/drawing/2014/main" id="{CF0CB919-9FFA-71F7-2953-F1EDFE4BC072}"/>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50" name="Freeform: Shape 49">
              <a:extLst>
                <a:ext uri="{FF2B5EF4-FFF2-40B4-BE49-F238E27FC236}">
                  <a16:creationId xmlns:a16="http://schemas.microsoft.com/office/drawing/2014/main" id="{13F1D7AF-AC8C-39C2-C616-D8B67383806F}"/>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51" name="Freeform: Shape 50">
              <a:extLst>
                <a:ext uri="{FF2B5EF4-FFF2-40B4-BE49-F238E27FC236}">
                  <a16:creationId xmlns:a16="http://schemas.microsoft.com/office/drawing/2014/main" id="{A0D6105A-9847-E009-B381-26D9BFDA4BFF}"/>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52" name="Freeform: Shape 51">
              <a:extLst>
                <a:ext uri="{FF2B5EF4-FFF2-40B4-BE49-F238E27FC236}">
                  <a16:creationId xmlns:a16="http://schemas.microsoft.com/office/drawing/2014/main" id="{1DDA5F34-45D4-31D3-CF6B-D89840886BB7}"/>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53" name="Freeform: Shape 52">
              <a:extLst>
                <a:ext uri="{FF2B5EF4-FFF2-40B4-BE49-F238E27FC236}">
                  <a16:creationId xmlns:a16="http://schemas.microsoft.com/office/drawing/2014/main" id="{07ABB459-9145-C323-B3EF-8E482B349CD3}"/>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54" name="Freeform: Shape 53">
              <a:extLst>
                <a:ext uri="{FF2B5EF4-FFF2-40B4-BE49-F238E27FC236}">
                  <a16:creationId xmlns:a16="http://schemas.microsoft.com/office/drawing/2014/main" id="{89A97C24-40FF-9870-03E5-06284B5E876F}"/>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55" name="Freeform: Shape 54">
              <a:extLst>
                <a:ext uri="{FF2B5EF4-FFF2-40B4-BE49-F238E27FC236}">
                  <a16:creationId xmlns:a16="http://schemas.microsoft.com/office/drawing/2014/main" id="{9AC68F0D-E9BC-8D03-654D-08073FF7BF1B}"/>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56" name="Freeform: Shape 55">
              <a:extLst>
                <a:ext uri="{FF2B5EF4-FFF2-40B4-BE49-F238E27FC236}">
                  <a16:creationId xmlns:a16="http://schemas.microsoft.com/office/drawing/2014/main" id="{BD701729-1C5A-DA01-4EFC-10445CF16BF8}"/>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57" name="Freeform: Shape 56">
              <a:extLst>
                <a:ext uri="{FF2B5EF4-FFF2-40B4-BE49-F238E27FC236}">
                  <a16:creationId xmlns:a16="http://schemas.microsoft.com/office/drawing/2014/main" id="{6E846636-6DD2-46FD-AB17-97F520157537}"/>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58" name="Freeform: Shape 57">
              <a:extLst>
                <a:ext uri="{FF2B5EF4-FFF2-40B4-BE49-F238E27FC236}">
                  <a16:creationId xmlns:a16="http://schemas.microsoft.com/office/drawing/2014/main" id="{72D24AA5-AF5D-0F9B-FC00-4A2DBDB7E42F}"/>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59" name="Freeform: Shape 58">
              <a:extLst>
                <a:ext uri="{FF2B5EF4-FFF2-40B4-BE49-F238E27FC236}">
                  <a16:creationId xmlns:a16="http://schemas.microsoft.com/office/drawing/2014/main" id="{E72C8216-2CF4-ACA3-97DC-87F8FDAAE39C}"/>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60" name="Freeform: Shape 59">
              <a:extLst>
                <a:ext uri="{FF2B5EF4-FFF2-40B4-BE49-F238E27FC236}">
                  <a16:creationId xmlns:a16="http://schemas.microsoft.com/office/drawing/2014/main" id="{FD3A762E-DDB0-7D2A-706D-D084E80356E6}"/>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61" name="Freeform: Shape 60">
              <a:extLst>
                <a:ext uri="{FF2B5EF4-FFF2-40B4-BE49-F238E27FC236}">
                  <a16:creationId xmlns:a16="http://schemas.microsoft.com/office/drawing/2014/main" id="{59384F7B-DAE5-55F5-F214-60050B3B48BB}"/>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62" name="Freeform: Shape 61">
              <a:extLst>
                <a:ext uri="{FF2B5EF4-FFF2-40B4-BE49-F238E27FC236}">
                  <a16:creationId xmlns:a16="http://schemas.microsoft.com/office/drawing/2014/main" id="{CF297741-3269-D637-6C59-2CB4C6C29C9F}"/>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EC530146-DD2F-7AA7-ABE5-BBD5CEC36C13}"/>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64" name="Freeform: Shape 63">
              <a:extLst>
                <a:ext uri="{FF2B5EF4-FFF2-40B4-BE49-F238E27FC236}">
                  <a16:creationId xmlns:a16="http://schemas.microsoft.com/office/drawing/2014/main" id="{9868C7DC-35AA-7266-DFDC-58FC582323F8}"/>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65" name="Freeform: Shape 64">
              <a:extLst>
                <a:ext uri="{FF2B5EF4-FFF2-40B4-BE49-F238E27FC236}">
                  <a16:creationId xmlns:a16="http://schemas.microsoft.com/office/drawing/2014/main" id="{167BC4CF-1DFA-BE64-E937-7D3C83E57763}"/>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66" name="Freeform: Shape 65">
              <a:extLst>
                <a:ext uri="{FF2B5EF4-FFF2-40B4-BE49-F238E27FC236}">
                  <a16:creationId xmlns:a16="http://schemas.microsoft.com/office/drawing/2014/main" id="{5BF1F649-78BE-FB55-9B3E-7E8FB33A02D1}"/>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67" name="Freeform: Shape 66">
              <a:extLst>
                <a:ext uri="{FF2B5EF4-FFF2-40B4-BE49-F238E27FC236}">
                  <a16:creationId xmlns:a16="http://schemas.microsoft.com/office/drawing/2014/main" id="{FE61BE60-8506-A459-F872-9C2BA72DC73E}"/>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68" name="Freeform: Shape 67">
              <a:extLst>
                <a:ext uri="{FF2B5EF4-FFF2-40B4-BE49-F238E27FC236}">
                  <a16:creationId xmlns:a16="http://schemas.microsoft.com/office/drawing/2014/main" id="{2C2C6E60-03BA-2842-AC76-F49B43FAB490}"/>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69" name="Freeform: Shape 68">
              <a:extLst>
                <a:ext uri="{FF2B5EF4-FFF2-40B4-BE49-F238E27FC236}">
                  <a16:creationId xmlns:a16="http://schemas.microsoft.com/office/drawing/2014/main" id="{A37DFBB0-54C2-A066-ED5C-9E57DFE0CDE4}"/>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70" name="Freeform: Shape 69">
              <a:extLst>
                <a:ext uri="{FF2B5EF4-FFF2-40B4-BE49-F238E27FC236}">
                  <a16:creationId xmlns:a16="http://schemas.microsoft.com/office/drawing/2014/main" id="{B115EE8F-CE20-5E74-66A1-9D81DE24CBE1}"/>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B85303CE-0D0F-0C3B-E0DA-D0DD329CFA46}"/>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77697D29-DB13-E146-0309-EE9FD3861727}"/>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73" name="Freeform: Shape 72">
              <a:extLst>
                <a:ext uri="{FF2B5EF4-FFF2-40B4-BE49-F238E27FC236}">
                  <a16:creationId xmlns:a16="http://schemas.microsoft.com/office/drawing/2014/main" id="{A0B5D954-A136-F71F-2685-7597F5DED4D1}"/>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74" name="Freeform: Shape 73">
              <a:extLst>
                <a:ext uri="{FF2B5EF4-FFF2-40B4-BE49-F238E27FC236}">
                  <a16:creationId xmlns:a16="http://schemas.microsoft.com/office/drawing/2014/main" id="{46F4EDD0-93DC-F3D6-802A-49A1F52DCF07}"/>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75" name="Freeform: Shape 74">
              <a:extLst>
                <a:ext uri="{FF2B5EF4-FFF2-40B4-BE49-F238E27FC236}">
                  <a16:creationId xmlns:a16="http://schemas.microsoft.com/office/drawing/2014/main" id="{4DABBD86-D970-0DB4-B76D-A65EDB647917}"/>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76" name="Freeform: Shape 75">
              <a:extLst>
                <a:ext uri="{FF2B5EF4-FFF2-40B4-BE49-F238E27FC236}">
                  <a16:creationId xmlns:a16="http://schemas.microsoft.com/office/drawing/2014/main" id="{954CAB78-D8A6-2EC7-6425-69FC36835CEC}"/>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77" name="Freeform: Shape 76">
              <a:extLst>
                <a:ext uri="{FF2B5EF4-FFF2-40B4-BE49-F238E27FC236}">
                  <a16:creationId xmlns:a16="http://schemas.microsoft.com/office/drawing/2014/main" id="{09DAA7F6-72F5-3B34-7250-A9328A08BEB9}"/>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78" name="Freeform: Shape 77">
              <a:extLst>
                <a:ext uri="{FF2B5EF4-FFF2-40B4-BE49-F238E27FC236}">
                  <a16:creationId xmlns:a16="http://schemas.microsoft.com/office/drawing/2014/main" id="{6EF02011-E704-7D26-4547-5F3A616656AD}"/>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79" name="Freeform: Shape 78">
              <a:extLst>
                <a:ext uri="{FF2B5EF4-FFF2-40B4-BE49-F238E27FC236}">
                  <a16:creationId xmlns:a16="http://schemas.microsoft.com/office/drawing/2014/main" id="{891CB037-9E00-3C9E-FAE3-FEECE155285F}"/>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80" name="Freeform: Shape 79">
              <a:extLst>
                <a:ext uri="{FF2B5EF4-FFF2-40B4-BE49-F238E27FC236}">
                  <a16:creationId xmlns:a16="http://schemas.microsoft.com/office/drawing/2014/main" id="{5AA8408D-9CE4-5AC5-574E-8E0D7510212C}"/>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81" name="Freeform: Shape 80">
              <a:extLst>
                <a:ext uri="{FF2B5EF4-FFF2-40B4-BE49-F238E27FC236}">
                  <a16:creationId xmlns:a16="http://schemas.microsoft.com/office/drawing/2014/main" id="{04377C07-4B63-5344-F8A0-8CC17F4B33C8}"/>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82" name="Freeform: Shape 81">
              <a:extLst>
                <a:ext uri="{FF2B5EF4-FFF2-40B4-BE49-F238E27FC236}">
                  <a16:creationId xmlns:a16="http://schemas.microsoft.com/office/drawing/2014/main" id="{07849577-2F2D-002C-4D84-99768242B3EB}"/>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83" name="Freeform: Shape 82">
              <a:extLst>
                <a:ext uri="{FF2B5EF4-FFF2-40B4-BE49-F238E27FC236}">
                  <a16:creationId xmlns:a16="http://schemas.microsoft.com/office/drawing/2014/main" id="{3EAE639E-9157-02E4-EC44-57F697D915B4}"/>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84" name="Freeform: Shape 83">
              <a:extLst>
                <a:ext uri="{FF2B5EF4-FFF2-40B4-BE49-F238E27FC236}">
                  <a16:creationId xmlns:a16="http://schemas.microsoft.com/office/drawing/2014/main" id="{0B5F2BE1-8BB2-381C-87FE-0C22DE9A04DF}"/>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85" name="Freeform: Shape 84">
              <a:extLst>
                <a:ext uri="{FF2B5EF4-FFF2-40B4-BE49-F238E27FC236}">
                  <a16:creationId xmlns:a16="http://schemas.microsoft.com/office/drawing/2014/main" id="{0FAD3718-EA0F-2293-FDB0-71D52ED387F4}"/>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86" name="Freeform: Shape 85">
              <a:extLst>
                <a:ext uri="{FF2B5EF4-FFF2-40B4-BE49-F238E27FC236}">
                  <a16:creationId xmlns:a16="http://schemas.microsoft.com/office/drawing/2014/main" id="{FC8F0681-7DE6-7A24-D9BC-FD64C09D337A}"/>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87" name="Freeform: Shape 86">
              <a:extLst>
                <a:ext uri="{FF2B5EF4-FFF2-40B4-BE49-F238E27FC236}">
                  <a16:creationId xmlns:a16="http://schemas.microsoft.com/office/drawing/2014/main" id="{7C3395D8-D605-5402-57D5-FB45ABDBC205}"/>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88" name="Freeform: Shape 87">
              <a:extLst>
                <a:ext uri="{FF2B5EF4-FFF2-40B4-BE49-F238E27FC236}">
                  <a16:creationId xmlns:a16="http://schemas.microsoft.com/office/drawing/2014/main" id="{9C57849F-1B41-590D-C9D6-298C3AB05CF3}"/>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89" name="Freeform: Shape 88">
              <a:extLst>
                <a:ext uri="{FF2B5EF4-FFF2-40B4-BE49-F238E27FC236}">
                  <a16:creationId xmlns:a16="http://schemas.microsoft.com/office/drawing/2014/main" id="{606B2AE4-8189-6A9F-3BAF-B39985F089C9}"/>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90" name="Freeform: Shape 89">
              <a:extLst>
                <a:ext uri="{FF2B5EF4-FFF2-40B4-BE49-F238E27FC236}">
                  <a16:creationId xmlns:a16="http://schemas.microsoft.com/office/drawing/2014/main" id="{4CD40368-8489-92E2-F0D2-AD797BB3F1E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91" name="Freeform: Shape 90">
              <a:extLst>
                <a:ext uri="{FF2B5EF4-FFF2-40B4-BE49-F238E27FC236}">
                  <a16:creationId xmlns:a16="http://schemas.microsoft.com/office/drawing/2014/main" id="{B196D66B-31BC-3DDE-8AF4-B890A6ED218D}"/>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92" name="Freeform: Shape 91">
              <a:extLst>
                <a:ext uri="{FF2B5EF4-FFF2-40B4-BE49-F238E27FC236}">
                  <a16:creationId xmlns:a16="http://schemas.microsoft.com/office/drawing/2014/main" id="{DEE9E94B-9F2E-7B06-6899-6C6F22D5A34E}"/>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93" name="Freeform: Shape 92">
              <a:extLst>
                <a:ext uri="{FF2B5EF4-FFF2-40B4-BE49-F238E27FC236}">
                  <a16:creationId xmlns:a16="http://schemas.microsoft.com/office/drawing/2014/main" id="{FBA82E20-53B4-D7D6-A64F-CFA93C72F33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94" name="Freeform: Shape 93">
              <a:extLst>
                <a:ext uri="{FF2B5EF4-FFF2-40B4-BE49-F238E27FC236}">
                  <a16:creationId xmlns:a16="http://schemas.microsoft.com/office/drawing/2014/main" id="{1BEFC481-6EDB-E78D-FD63-96BF33FCCCF1}"/>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95" name="Freeform: Shape 94">
              <a:extLst>
                <a:ext uri="{FF2B5EF4-FFF2-40B4-BE49-F238E27FC236}">
                  <a16:creationId xmlns:a16="http://schemas.microsoft.com/office/drawing/2014/main" id="{DFAD611B-0CA4-5C20-52A1-681107E97DB8}"/>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96" name="Freeform: Shape 95">
              <a:extLst>
                <a:ext uri="{FF2B5EF4-FFF2-40B4-BE49-F238E27FC236}">
                  <a16:creationId xmlns:a16="http://schemas.microsoft.com/office/drawing/2014/main" id="{B9AE5DE2-57D1-278A-2E92-59973ABC0BBD}"/>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97" name="Freeform: Shape 96">
              <a:extLst>
                <a:ext uri="{FF2B5EF4-FFF2-40B4-BE49-F238E27FC236}">
                  <a16:creationId xmlns:a16="http://schemas.microsoft.com/office/drawing/2014/main" id="{57BD077A-305C-6B7B-42FB-C442E8907317}"/>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98" name="Freeform: Shape 97">
              <a:extLst>
                <a:ext uri="{FF2B5EF4-FFF2-40B4-BE49-F238E27FC236}">
                  <a16:creationId xmlns:a16="http://schemas.microsoft.com/office/drawing/2014/main" id="{7AC93640-FB76-AB1E-AD87-DBB5ACAB5416}"/>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99" name="Freeform: Shape 98">
              <a:extLst>
                <a:ext uri="{FF2B5EF4-FFF2-40B4-BE49-F238E27FC236}">
                  <a16:creationId xmlns:a16="http://schemas.microsoft.com/office/drawing/2014/main" id="{CC4CC899-9247-7B42-DC02-D60D7C1F4FCD}"/>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100" name="Freeform: Shape 99">
              <a:extLst>
                <a:ext uri="{FF2B5EF4-FFF2-40B4-BE49-F238E27FC236}">
                  <a16:creationId xmlns:a16="http://schemas.microsoft.com/office/drawing/2014/main" id="{51ADD757-E759-9A42-1597-C4091B5E5E68}"/>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101" name="Freeform: Shape 100">
              <a:extLst>
                <a:ext uri="{FF2B5EF4-FFF2-40B4-BE49-F238E27FC236}">
                  <a16:creationId xmlns:a16="http://schemas.microsoft.com/office/drawing/2014/main" id="{54DC0C67-30DE-2BE0-A67F-4F01C29DE18E}"/>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102" name="Freeform: Shape 101">
              <a:extLst>
                <a:ext uri="{FF2B5EF4-FFF2-40B4-BE49-F238E27FC236}">
                  <a16:creationId xmlns:a16="http://schemas.microsoft.com/office/drawing/2014/main" id="{C7FCA120-7D66-22E2-20EC-48D2C927B256}"/>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103" name="Freeform: Shape 102">
              <a:extLst>
                <a:ext uri="{FF2B5EF4-FFF2-40B4-BE49-F238E27FC236}">
                  <a16:creationId xmlns:a16="http://schemas.microsoft.com/office/drawing/2014/main" id="{CABDD500-A680-6F6B-3CC2-4E6EB2C22BC7}"/>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104" name="Freeform: Shape 103">
              <a:extLst>
                <a:ext uri="{FF2B5EF4-FFF2-40B4-BE49-F238E27FC236}">
                  <a16:creationId xmlns:a16="http://schemas.microsoft.com/office/drawing/2014/main" id="{5BEEC343-D1C9-4B17-8431-1EA0131B2983}"/>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105" name="Freeform: Shape 104">
              <a:extLst>
                <a:ext uri="{FF2B5EF4-FFF2-40B4-BE49-F238E27FC236}">
                  <a16:creationId xmlns:a16="http://schemas.microsoft.com/office/drawing/2014/main" id="{5C9F8720-28BD-4D32-61B0-CFA800896D93}"/>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106" name="Freeform: Shape 105">
              <a:extLst>
                <a:ext uri="{FF2B5EF4-FFF2-40B4-BE49-F238E27FC236}">
                  <a16:creationId xmlns:a16="http://schemas.microsoft.com/office/drawing/2014/main" id="{6ED0FDA4-8BC4-48D3-4DD3-9D0DB56F55B5}"/>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107" name="Freeform: Shape 106">
              <a:extLst>
                <a:ext uri="{FF2B5EF4-FFF2-40B4-BE49-F238E27FC236}">
                  <a16:creationId xmlns:a16="http://schemas.microsoft.com/office/drawing/2014/main" id="{A4378F06-2CF3-0700-9678-7E242AA61E86}"/>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108" name="Freeform: Shape 107">
              <a:extLst>
                <a:ext uri="{FF2B5EF4-FFF2-40B4-BE49-F238E27FC236}">
                  <a16:creationId xmlns:a16="http://schemas.microsoft.com/office/drawing/2014/main" id="{8213402B-A410-1EE9-8711-0EC50073604F}"/>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109" name="Freeform: Shape 108">
              <a:extLst>
                <a:ext uri="{FF2B5EF4-FFF2-40B4-BE49-F238E27FC236}">
                  <a16:creationId xmlns:a16="http://schemas.microsoft.com/office/drawing/2014/main" id="{F33AEED9-5D6E-CC48-BCA2-512E0402CB6B}"/>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110" name="Freeform: Shape 109">
              <a:extLst>
                <a:ext uri="{FF2B5EF4-FFF2-40B4-BE49-F238E27FC236}">
                  <a16:creationId xmlns:a16="http://schemas.microsoft.com/office/drawing/2014/main" id="{2E32C33C-5289-5907-933A-74C1F7A2084D}"/>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111" name="Freeform: Shape 110">
              <a:extLst>
                <a:ext uri="{FF2B5EF4-FFF2-40B4-BE49-F238E27FC236}">
                  <a16:creationId xmlns:a16="http://schemas.microsoft.com/office/drawing/2014/main" id="{134C6490-B87D-4D95-CA07-2220A2130419}"/>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112" name="Freeform: Shape 111">
              <a:extLst>
                <a:ext uri="{FF2B5EF4-FFF2-40B4-BE49-F238E27FC236}">
                  <a16:creationId xmlns:a16="http://schemas.microsoft.com/office/drawing/2014/main" id="{F5A31098-DEF9-30C2-4A85-EF21D1AF392D}"/>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113" name="Freeform: Shape 112">
              <a:extLst>
                <a:ext uri="{FF2B5EF4-FFF2-40B4-BE49-F238E27FC236}">
                  <a16:creationId xmlns:a16="http://schemas.microsoft.com/office/drawing/2014/main" id="{B3621495-B55E-C1C3-30C3-5151D1546ED5}"/>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114" name="Freeform: Shape 113">
              <a:extLst>
                <a:ext uri="{FF2B5EF4-FFF2-40B4-BE49-F238E27FC236}">
                  <a16:creationId xmlns:a16="http://schemas.microsoft.com/office/drawing/2014/main" id="{E43686D7-91B5-0774-8991-F0533EF768CA}"/>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115" name="Freeform: Shape 114">
              <a:extLst>
                <a:ext uri="{FF2B5EF4-FFF2-40B4-BE49-F238E27FC236}">
                  <a16:creationId xmlns:a16="http://schemas.microsoft.com/office/drawing/2014/main" id="{2CC17872-CF29-D57C-45AB-61791AF05BA9}"/>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116" name="Freeform: Shape 115">
              <a:extLst>
                <a:ext uri="{FF2B5EF4-FFF2-40B4-BE49-F238E27FC236}">
                  <a16:creationId xmlns:a16="http://schemas.microsoft.com/office/drawing/2014/main" id="{E01D287A-DAED-EB56-8BB1-A6CFBD60BB49}"/>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117" name="Freeform: Shape 116">
              <a:extLst>
                <a:ext uri="{FF2B5EF4-FFF2-40B4-BE49-F238E27FC236}">
                  <a16:creationId xmlns:a16="http://schemas.microsoft.com/office/drawing/2014/main" id="{E892EF16-90EB-7A59-1B07-6B6F080468FC}"/>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118" name="Freeform: Shape 117">
              <a:extLst>
                <a:ext uri="{FF2B5EF4-FFF2-40B4-BE49-F238E27FC236}">
                  <a16:creationId xmlns:a16="http://schemas.microsoft.com/office/drawing/2014/main" id="{938BF542-0029-6C58-660F-F9C6CBC06A84}"/>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119" name="Freeform: Shape 118">
              <a:extLst>
                <a:ext uri="{FF2B5EF4-FFF2-40B4-BE49-F238E27FC236}">
                  <a16:creationId xmlns:a16="http://schemas.microsoft.com/office/drawing/2014/main" id="{1FB4A354-18DD-E8F3-C8B1-ED892B5AA520}"/>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120" name="Freeform: Shape 119">
              <a:extLst>
                <a:ext uri="{FF2B5EF4-FFF2-40B4-BE49-F238E27FC236}">
                  <a16:creationId xmlns:a16="http://schemas.microsoft.com/office/drawing/2014/main" id="{5E41058F-FCB8-AA49-9210-6B047665197F}"/>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121" name="Freeform: Shape 120">
              <a:extLst>
                <a:ext uri="{FF2B5EF4-FFF2-40B4-BE49-F238E27FC236}">
                  <a16:creationId xmlns:a16="http://schemas.microsoft.com/office/drawing/2014/main" id="{FDBDF6A5-6FC2-8C54-818B-262B2F0EF68A}"/>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122" name="Freeform: Shape 121">
              <a:extLst>
                <a:ext uri="{FF2B5EF4-FFF2-40B4-BE49-F238E27FC236}">
                  <a16:creationId xmlns:a16="http://schemas.microsoft.com/office/drawing/2014/main" id="{F29414EE-EDE6-8702-0D09-EFDBFBD97D45}"/>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123" name="Freeform: Shape 122">
              <a:extLst>
                <a:ext uri="{FF2B5EF4-FFF2-40B4-BE49-F238E27FC236}">
                  <a16:creationId xmlns:a16="http://schemas.microsoft.com/office/drawing/2014/main" id="{58F2DB22-5AD1-C060-286A-8D2C5844B88C}"/>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124" name="Freeform: Shape 123">
              <a:extLst>
                <a:ext uri="{FF2B5EF4-FFF2-40B4-BE49-F238E27FC236}">
                  <a16:creationId xmlns:a16="http://schemas.microsoft.com/office/drawing/2014/main" id="{38606D32-CA4E-172B-7272-6EAD4865808A}"/>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125" name="Freeform: Shape 124">
              <a:extLst>
                <a:ext uri="{FF2B5EF4-FFF2-40B4-BE49-F238E27FC236}">
                  <a16:creationId xmlns:a16="http://schemas.microsoft.com/office/drawing/2014/main" id="{A99007EA-2F90-DDE8-9A2A-DCA554B0201C}"/>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126" name="Freeform: Shape 125">
              <a:extLst>
                <a:ext uri="{FF2B5EF4-FFF2-40B4-BE49-F238E27FC236}">
                  <a16:creationId xmlns:a16="http://schemas.microsoft.com/office/drawing/2014/main" id="{78A59763-534F-A9E7-BF99-4D1AA79DBFB9}"/>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127" name="Freeform: Shape 126">
              <a:extLst>
                <a:ext uri="{FF2B5EF4-FFF2-40B4-BE49-F238E27FC236}">
                  <a16:creationId xmlns:a16="http://schemas.microsoft.com/office/drawing/2014/main" id="{04F11016-A7F6-B02E-4E4B-4B875692D64E}"/>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128" name="Freeform: Shape 127">
              <a:extLst>
                <a:ext uri="{FF2B5EF4-FFF2-40B4-BE49-F238E27FC236}">
                  <a16:creationId xmlns:a16="http://schemas.microsoft.com/office/drawing/2014/main" id="{736AEC4C-DC12-EC74-D001-F4EC9545B977}"/>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129" name="Freeform: Shape 128">
              <a:extLst>
                <a:ext uri="{FF2B5EF4-FFF2-40B4-BE49-F238E27FC236}">
                  <a16:creationId xmlns:a16="http://schemas.microsoft.com/office/drawing/2014/main" id="{7C4BEEEA-5A5F-7BFB-CCB7-AD5D4204CCFE}"/>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130" name="Freeform: Shape 129">
              <a:extLst>
                <a:ext uri="{FF2B5EF4-FFF2-40B4-BE49-F238E27FC236}">
                  <a16:creationId xmlns:a16="http://schemas.microsoft.com/office/drawing/2014/main" id="{F85EC593-6608-B641-FEA6-C24A5CCDA740}"/>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131" name="Freeform: Shape 130">
              <a:extLst>
                <a:ext uri="{FF2B5EF4-FFF2-40B4-BE49-F238E27FC236}">
                  <a16:creationId xmlns:a16="http://schemas.microsoft.com/office/drawing/2014/main" id="{F3AA2BA8-F8A3-89A8-D22F-0C23435B762D}"/>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132" name="Freeform: Shape 131">
              <a:extLst>
                <a:ext uri="{FF2B5EF4-FFF2-40B4-BE49-F238E27FC236}">
                  <a16:creationId xmlns:a16="http://schemas.microsoft.com/office/drawing/2014/main" id="{0556D2B5-5CCE-8911-EF80-BEE80DA475C5}"/>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133" name="Freeform: Shape 132">
              <a:extLst>
                <a:ext uri="{FF2B5EF4-FFF2-40B4-BE49-F238E27FC236}">
                  <a16:creationId xmlns:a16="http://schemas.microsoft.com/office/drawing/2014/main" id="{7D62DBF8-5F72-5A77-E9DA-A258F7C8FD19}"/>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134" name="Freeform: Shape 133">
              <a:extLst>
                <a:ext uri="{FF2B5EF4-FFF2-40B4-BE49-F238E27FC236}">
                  <a16:creationId xmlns:a16="http://schemas.microsoft.com/office/drawing/2014/main" id="{65DBB010-74EE-B635-3FEC-3DAE71199CC7}"/>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135" name="Freeform: Shape 134">
              <a:extLst>
                <a:ext uri="{FF2B5EF4-FFF2-40B4-BE49-F238E27FC236}">
                  <a16:creationId xmlns:a16="http://schemas.microsoft.com/office/drawing/2014/main" id="{B1F8A9CA-CCA9-AC1F-5408-46F1D2DBC1A3}"/>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136" name="Freeform: Shape 135">
              <a:extLst>
                <a:ext uri="{FF2B5EF4-FFF2-40B4-BE49-F238E27FC236}">
                  <a16:creationId xmlns:a16="http://schemas.microsoft.com/office/drawing/2014/main" id="{0BDA98BE-EA5B-19DF-761B-66D65714F251}"/>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137" name="Freeform: Shape 136">
              <a:extLst>
                <a:ext uri="{FF2B5EF4-FFF2-40B4-BE49-F238E27FC236}">
                  <a16:creationId xmlns:a16="http://schemas.microsoft.com/office/drawing/2014/main" id="{5DE59CB7-8A54-FC8A-3439-CCE0AC3973E3}"/>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138" name="Freeform: Shape 137">
              <a:extLst>
                <a:ext uri="{FF2B5EF4-FFF2-40B4-BE49-F238E27FC236}">
                  <a16:creationId xmlns:a16="http://schemas.microsoft.com/office/drawing/2014/main" id="{5AED147B-0A05-B3CB-6AF4-7792EA5DC54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139" name="Freeform: Shape 138">
              <a:extLst>
                <a:ext uri="{FF2B5EF4-FFF2-40B4-BE49-F238E27FC236}">
                  <a16:creationId xmlns:a16="http://schemas.microsoft.com/office/drawing/2014/main" id="{C15A1DE8-B333-13EC-B064-3490B6C92ACD}"/>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140" name="Freeform: Shape 139">
              <a:extLst>
                <a:ext uri="{FF2B5EF4-FFF2-40B4-BE49-F238E27FC236}">
                  <a16:creationId xmlns:a16="http://schemas.microsoft.com/office/drawing/2014/main" id="{7D2FF36A-D74C-09DE-EF91-A968F310793C}"/>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141" name="Freeform: Shape 140">
              <a:extLst>
                <a:ext uri="{FF2B5EF4-FFF2-40B4-BE49-F238E27FC236}">
                  <a16:creationId xmlns:a16="http://schemas.microsoft.com/office/drawing/2014/main" id="{69F35E40-3B84-874C-DE03-4114890DBB26}"/>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142" name="Freeform: Shape 141">
              <a:extLst>
                <a:ext uri="{FF2B5EF4-FFF2-40B4-BE49-F238E27FC236}">
                  <a16:creationId xmlns:a16="http://schemas.microsoft.com/office/drawing/2014/main" id="{596806DD-3D6B-1387-AE51-EBE10F0D4A69}"/>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143" name="Freeform: Shape 142">
              <a:extLst>
                <a:ext uri="{FF2B5EF4-FFF2-40B4-BE49-F238E27FC236}">
                  <a16:creationId xmlns:a16="http://schemas.microsoft.com/office/drawing/2014/main" id="{51070FD9-77C2-481D-26ED-F8BDF7522A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144" name="Freeform: Shape 143">
              <a:extLst>
                <a:ext uri="{FF2B5EF4-FFF2-40B4-BE49-F238E27FC236}">
                  <a16:creationId xmlns:a16="http://schemas.microsoft.com/office/drawing/2014/main" id="{E7BB5EA2-7254-DE42-D3F0-1D95B9A1CE65}"/>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145" name="Freeform: Shape 144">
              <a:extLst>
                <a:ext uri="{FF2B5EF4-FFF2-40B4-BE49-F238E27FC236}">
                  <a16:creationId xmlns:a16="http://schemas.microsoft.com/office/drawing/2014/main" id="{A9FDBCA2-CAD9-EFAE-D23B-803806784B43}"/>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146" name="Freeform: Shape 145">
              <a:extLst>
                <a:ext uri="{FF2B5EF4-FFF2-40B4-BE49-F238E27FC236}">
                  <a16:creationId xmlns:a16="http://schemas.microsoft.com/office/drawing/2014/main" id="{1DB7A980-AC99-8D4B-E9BD-6D465C9B5323}"/>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147" name="Freeform: Shape 146">
              <a:extLst>
                <a:ext uri="{FF2B5EF4-FFF2-40B4-BE49-F238E27FC236}">
                  <a16:creationId xmlns:a16="http://schemas.microsoft.com/office/drawing/2014/main" id="{F252C42B-C83D-D75A-B844-2B4816F82089}"/>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148" name="Freeform: Shape 147">
              <a:extLst>
                <a:ext uri="{FF2B5EF4-FFF2-40B4-BE49-F238E27FC236}">
                  <a16:creationId xmlns:a16="http://schemas.microsoft.com/office/drawing/2014/main" id="{4327F8DB-2A9F-AC09-1638-BB55BE031E1E}"/>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149" name="Freeform: Shape 148">
              <a:extLst>
                <a:ext uri="{FF2B5EF4-FFF2-40B4-BE49-F238E27FC236}">
                  <a16:creationId xmlns:a16="http://schemas.microsoft.com/office/drawing/2014/main" id="{E83D6B54-DB4D-52B2-3805-3046B5BE1151}"/>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150" name="Freeform: Shape 149">
              <a:extLst>
                <a:ext uri="{FF2B5EF4-FFF2-40B4-BE49-F238E27FC236}">
                  <a16:creationId xmlns:a16="http://schemas.microsoft.com/office/drawing/2014/main" id="{C2BA7E08-88D4-E5D1-E799-A0B492907FF9}"/>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151" name="Freeform: Shape 150">
              <a:extLst>
                <a:ext uri="{FF2B5EF4-FFF2-40B4-BE49-F238E27FC236}">
                  <a16:creationId xmlns:a16="http://schemas.microsoft.com/office/drawing/2014/main" id="{0BFF1722-B3B9-7F60-3B69-B616EC2698F4}"/>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152" name="Freeform: Shape 151">
              <a:extLst>
                <a:ext uri="{FF2B5EF4-FFF2-40B4-BE49-F238E27FC236}">
                  <a16:creationId xmlns:a16="http://schemas.microsoft.com/office/drawing/2014/main" id="{C349100C-9905-21F7-09F1-09436A936EF1}"/>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153" name="Freeform: Shape 152">
              <a:extLst>
                <a:ext uri="{FF2B5EF4-FFF2-40B4-BE49-F238E27FC236}">
                  <a16:creationId xmlns:a16="http://schemas.microsoft.com/office/drawing/2014/main" id="{CD1D32EC-5A9B-23F0-1420-70863966D9F2}"/>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154" name="Freeform: Shape 153">
              <a:extLst>
                <a:ext uri="{FF2B5EF4-FFF2-40B4-BE49-F238E27FC236}">
                  <a16:creationId xmlns:a16="http://schemas.microsoft.com/office/drawing/2014/main" id="{F4BD1567-B716-7923-3F1A-D7EDF72378AC}"/>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155" name="Freeform: Shape 154">
              <a:extLst>
                <a:ext uri="{FF2B5EF4-FFF2-40B4-BE49-F238E27FC236}">
                  <a16:creationId xmlns:a16="http://schemas.microsoft.com/office/drawing/2014/main" id="{F6753A02-349C-8791-E150-382B9363C27F}"/>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156" name="Freeform: Shape 155">
              <a:extLst>
                <a:ext uri="{FF2B5EF4-FFF2-40B4-BE49-F238E27FC236}">
                  <a16:creationId xmlns:a16="http://schemas.microsoft.com/office/drawing/2014/main" id="{6E2D9FA8-76F8-DA62-C3A7-332C6E56948C}"/>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157" name="Freeform: Shape 156">
              <a:extLst>
                <a:ext uri="{FF2B5EF4-FFF2-40B4-BE49-F238E27FC236}">
                  <a16:creationId xmlns:a16="http://schemas.microsoft.com/office/drawing/2014/main" id="{5136AA5E-80BD-E350-ECCA-ECE4EE70BB40}"/>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158" name="Freeform: Shape 157">
              <a:extLst>
                <a:ext uri="{FF2B5EF4-FFF2-40B4-BE49-F238E27FC236}">
                  <a16:creationId xmlns:a16="http://schemas.microsoft.com/office/drawing/2014/main" id="{F3593FA8-1A80-4FAD-62D7-C318D4360548}"/>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159" name="Freeform: Shape 158">
              <a:extLst>
                <a:ext uri="{FF2B5EF4-FFF2-40B4-BE49-F238E27FC236}">
                  <a16:creationId xmlns:a16="http://schemas.microsoft.com/office/drawing/2014/main" id="{C922F371-AF48-B035-5366-0C55F0008645}"/>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160" name="Freeform: Shape 159">
              <a:extLst>
                <a:ext uri="{FF2B5EF4-FFF2-40B4-BE49-F238E27FC236}">
                  <a16:creationId xmlns:a16="http://schemas.microsoft.com/office/drawing/2014/main" id="{BED49C61-B38C-D3D2-2E2A-15719DE3157C}"/>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161" name="Freeform: Shape 160">
              <a:extLst>
                <a:ext uri="{FF2B5EF4-FFF2-40B4-BE49-F238E27FC236}">
                  <a16:creationId xmlns:a16="http://schemas.microsoft.com/office/drawing/2014/main" id="{A5809B38-1782-18C1-4072-BF334C6A7405}"/>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162" name="Freeform: Shape 161">
              <a:extLst>
                <a:ext uri="{FF2B5EF4-FFF2-40B4-BE49-F238E27FC236}">
                  <a16:creationId xmlns:a16="http://schemas.microsoft.com/office/drawing/2014/main" id="{7181568F-2ED1-4AEA-6E42-C3DE58761596}"/>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163" name="Freeform: Shape 162">
              <a:extLst>
                <a:ext uri="{FF2B5EF4-FFF2-40B4-BE49-F238E27FC236}">
                  <a16:creationId xmlns:a16="http://schemas.microsoft.com/office/drawing/2014/main" id="{90B9E166-EE41-161B-3938-BCCE6FCCC80F}"/>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164" name="Freeform: Shape 163">
              <a:extLst>
                <a:ext uri="{FF2B5EF4-FFF2-40B4-BE49-F238E27FC236}">
                  <a16:creationId xmlns:a16="http://schemas.microsoft.com/office/drawing/2014/main" id="{6D5D6EA8-39DD-B7F9-25B6-459A51814C65}"/>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165" name="Freeform: Shape 164">
              <a:extLst>
                <a:ext uri="{FF2B5EF4-FFF2-40B4-BE49-F238E27FC236}">
                  <a16:creationId xmlns:a16="http://schemas.microsoft.com/office/drawing/2014/main" id="{643A7F12-5531-0C6F-1AEA-96E3913155C4}"/>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166" name="Freeform: Shape 165">
              <a:extLst>
                <a:ext uri="{FF2B5EF4-FFF2-40B4-BE49-F238E27FC236}">
                  <a16:creationId xmlns:a16="http://schemas.microsoft.com/office/drawing/2014/main" id="{5DBC1A7B-1885-E37D-081C-468459A89546}"/>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167" name="Freeform: Shape 166">
              <a:extLst>
                <a:ext uri="{FF2B5EF4-FFF2-40B4-BE49-F238E27FC236}">
                  <a16:creationId xmlns:a16="http://schemas.microsoft.com/office/drawing/2014/main" id="{32EE57DF-771D-DAA7-B19C-9A886C01145E}"/>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168" name="Freeform: Shape 167">
              <a:extLst>
                <a:ext uri="{FF2B5EF4-FFF2-40B4-BE49-F238E27FC236}">
                  <a16:creationId xmlns:a16="http://schemas.microsoft.com/office/drawing/2014/main" id="{A4B902A2-138D-FFDC-68A5-754F0EACD23F}"/>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169" name="Freeform: Shape 168">
              <a:extLst>
                <a:ext uri="{FF2B5EF4-FFF2-40B4-BE49-F238E27FC236}">
                  <a16:creationId xmlns:a16="http://schemas.microsoft.com/office/drawing/2014/main" id="{B024466A-9D57-A20F-1387-5B1941D05670}"/>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170" name="Freeform: Shape 169">
              <a:extLst>
                <a:ext uri="{FF2B5EF4-FFF2-40B4-BE49-F238E27FC236}">
                  <a16:creationId xmlns:a16="http://schemas.microsoft.com/office/drawing/2014/main" id="{A0EB0B7C-8EC9-1E9F-2553-067ADFCF7EAB}"/>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171" name="Freeform: Shape 170">
              <a:extLst>
                <a:ext uri="{FF2B5EF4-FFF2-40B4-BE49-F238E27FC236}">
                  <a16:creationId xmlns:a16="http://schemas.microsoft.com/office/drawing/2014/main" id="{8F21F71A-4BFF-3DD3-BDDD-223C5543E6A6}"/>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172" name="Freeform: Shape 171">
              <a:extLst>
                <a:ext uri="{FF2B5EF4-FFF2-40B4-BE49-F238E27FC236}">
                  <a16:creationId xmlns:a16="http://schemas.microsoft.com/office/drawing/2014/main" id="{963E769D-3FDE-B3EA-700E-50EAF34584C4}"/>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173" name="Freeform: Shape 172">
              <a:extLst>
                <a:ext uri="{FF2B5EF4-FFF2-40B4-BE49-F238E27FC236}">
                  <a16:creationId xmlns:a16="http://schemas.microsoft.com/office/drawing/2014/main" id="{42B9B36D-9B22-0DED-F539-73890E48F7F2}"/>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174" name="Freeform: Shape 173">
              <a:extLst>
                <a:ext uri="{FF2B5EF4-FFF2-40B4-BE49-F238E27FC236}">
                  <a16:creationId xmlns:a16="http://schemas.microsoft.com/office/drawing/2014/main" id="{2861CB4E-8F7D-909F-53BD-D6CAFED82F7D}"/>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175" name="Freeform: Shape 174">
              <a:extLst>
                <a:ext uri="{FF2B5EF4-FFF2-40B4-BE49-F238E27FC236}">
                  <a16:creationId xmlns:a16="http://schemas.microsoft.com/office/drawing/2014/main" id="{78629E32-5238-467A-DD52-7F5CF51F8EEA}"/>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176" name="Freeform: Shape 175">
              <a:extLst>
                <a:ext uri="{FF2B5EF4-FFF2-40B4-BE49-F238E27FC236}">
                  <a16:creationId xmlns:a16="http://schemas.microsoft.com/office/drawing/2014/main" id="{9A300A29-238E-3636-BCD3-E3F8F3AE0A5F}"/>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177" name="Freeform: Shape 176">
              <a:extLst>
                <a:ext uri="{FF2B5EF4-FFF2-40B4-BE49-F238E27FC236}">
                  <a16:creationId xmlns:a16="http://schemas.microsoft.com/office/drawing/2014/main" id="{E87D80C4-6504-66F7-4E6C-962A3116BA73}"/>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178" name="Freeform: Shape 177">
              <a:extLst>
                <a:ext uri="{FF2B5EF4-FFF2-40B4-BE49-F238E27FC236}">
                  <a16:creationId xmlns:a16="http://schemas.microsoft.com/office/drawing/2014/main" id="{C94F5E8A-BE47-FB88-C7F1-B14DFD610D64}"/>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179" name="Freeform: Shape 178">
              <a:extLst>
                <a:ext uri="{FF2B5EF4-FFF2-40B4-BE49-F238E27FC236}">
                  <a16:creationId xmlns:a16="http://schemas.microsoft.com/office/drawing/2014/main" id="{ABA5B730-D773-9BD2-095B-849AF41B71D9}"/>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180" name="Freeform: Shape 179">
              <a:extLst>
                <a:ext uri="{FF2B5EF4-FFF2-40B4-BE49-F238E27FC236}">
                  <a16:creationId xmlns:a16="http://schemas.microsoft.com/office/drawing/2014/main" id="{CB12BD1F-BECB-6869-AEDD-330A9BF8AFBF}"/>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181" name="Freeform: Shape 180">
              <a:extLst>
                <a:ext uri="{FF2B5EF4-FFF2-40B4-BE49-F238E27FC236}">
                  <a16:creationId xmlns:a16="http://schemas.microsoft.com/office/drawing/2014/main" id="{7FB3CE93-9963-F814-D771-97283CB2112F}"/>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182" name="Freeform: Shape 181">
              <a:extLst>
                <a:ext uri="{FF2B5EF4-FFF2-40B4-BE49-F238E27FC236}">
                  <a16:creationId xmlns:a16="http://schemas.microsoft.com/office/drawing/2014/main" id="{16DF6381-F0FB-E1F4-89E5-739F6C9FBE3C}"/>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6808201" cy="1143271"/>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538626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aps – World, Title, Highlighted data">
    <p:spTree>
      <p:nvGrpSpPr>
        <p:cNvPr id="1" name=""/>
        <p:cNvGrpSpPr/>
        <p:nvPr/>
      </p:nvGrpSpPr>
      <p:grpSpPr>
        <a:xfrm>
          <a:off x="0" y="0"/>
          <a:ext cx="0" cy="0"/>
          <a:chOff x="0" y="0"/>
          <a:chExt cx="0" cy="0"/>
        </a:xfrm>
      </p:grpSpPr>
      <p:grpSp>
        <p:nvGrpSpPr>
          <p:cNvPr id="4" name="World map">
            <a:extLst>
              <a:ext uri="{FF2B5EF4-FFF2-40B4-BE49-F238E27FC236}">
                <a16:creationId xmlns:a16="http://schemas.microsoft.com/office/drawing/2014/main" id="{DC95A9CF-AD44-49F8-8DED-9A266AB35289}"/>
              </a:ext>
            </a:extLst>
          </p:cNvPr>
          <p:cNvGrpSpPr>
            <a:grpSpLocks noChangeAspect="1"/>
          </p:cNvGrpSpPr>
          <p:nvPr userDrawn="1"/>
        </p:nvGrpSpPr>
        <p:grpSpPr>
          <a:xfrm>
            <a:off x="657328" y="1683834"/>
            <a:ext cx="8979820" cy="4356947"/>
            <a:chOff x="1906264" y="1618170"/>
            <a:chExt cx="9115157" cy="4422612"/>
          </a:xfrm>
          <a:solidFill>
            <a:srgbClr val="E6EBF5"/>
          </a:solidFill>
        </p:grpSpPr>
        <p:sp>
          <p:nvSpPr>
            <p:cNvPr id="5" name="Freeform: Shape 4">
              <a:extLst>
                <a:ext uri="{FF2B5EF4-FFF2-40B4-BE49-F238E27FC236}">
                  <a16:creationId xmlns:a16="http://schemas.microsoft.com/office/drawing/2014/main" id="{D5A147E8-BB10-D737-E155-7936214959BE}"/>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7" name="Freeform: Shape 6">
              <a:extLst>
                <a:ext uri="{FF2B5EF4-FFF2-40B4-BE49-F238E27FC236}">
                  <a16:creationId xmlns:a16="http://schemas.microsoft.com/office/drawing/2014/main" id="{C5621C17-FA78-9C0C-CB33-E08583284609}"/>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8" name="Freeform: Shape 7">
              <a:extLst>
                <a:ext uri="{FF2B5EF4-FFF2-40B4-BE49-F238E27FC236}">
                  <a16:creationId xmlns:a16="http://schemas.microsoft.com/office/drawing/2014/main" id="{2890BC85-B18E-2AEF-AFAE-4ED67F134CDB}"/>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08354C5-9763-D7EC-A2D7-2F2677FDBE90}"/>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6904BD6A-A0E8-C3DA-244B-062B3356FEA4}"/>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AA595504-3FD2-811F-905A-B16AB7E73731}"/>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24C0C109-72E3-6C88-C2A2-26FDEBEDAF49}"/>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1518123A-975E-2240-92B0-D904411BD8D3}"/>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3FFDE81B-C40E-A403-2DF7-45EB076E5612}"/>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38EB5ED7-3EDC-CCC9-F100-FB3F05C0A8E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50201540-BE52-0228-DCFA-8B6B26B137E2}"/>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A81739B4-680E-CFD5-8F3C-007B2E72CD71}"/>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54072CD4-5211-A214-9285-4714B07B0EAE}"/>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1E2FF9D8-3F90-9A40-A9BC-03B423B23717}"/>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ED427160-6259-73ED-17EE-497A532FFC74}"/>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4955B183-BD6E-192F-9CA5-D15FC526386C}"/>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84576612-D4F9-E112-75BE-EE6DD72A9607}"/>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D2869E59-5855-C590-48C3-FFC60F64EF67}"/>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FEA4DC4C-89B6-A68A-B956-4FE8B19AE0D9}"/>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0FA4D67F-AECA-EF1F-929E-E06E5AD4D27A}"/>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BD27F880-E496-F95C-1B0A-D1BB32A23A0F}"/>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607D8B3E-0A19-A6FC-7968-C2C18191A2F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F71F6699-80C2-94B6-0876-80D550D0864F}"/>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624A3BC5-678B-C0F7-8BBE-F249603F1E94}"/>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F112644D-AD4F-D8AF-3AE6-F2FF42DE38F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31" name="Freeform: Shape 30">
              <a:extLst>
                <a:ext uri="{FF2B5EF4-FFF2-40B4-BE49-F238E27FC236}">
                  <a16:creationId xmlns:a16="http://schemas.microsoft.com/office/drawing/2014/main" id="{F4644F77-C520-A5DC-22D7-D930F352356D}"/>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6F57F6CA-713E-6CFE-06E4-94A493FDE6CF}"/>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422B760D-59E5-3736-BCE2-138427312D91}"/>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5F7F66FF-8713-5CC0-E0D8-AF08C592E734}"/>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6CF9FC0A-420F-6413-C067-ADF837980C73}"/>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36" name="Freeform: Shape 35">
              <a:extLst>
                <a:ext uri="{FF2B5EF4-FFF2-40B4-BE49-F238E27FC236}">
                  <a16:creationId xmlns:a16="http://schemas.microsoft.com/office/drawing/2014/main" id="{BEAF5D37-0F13-D0FA-D3CD-4F353CCDEA01}"/>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37" name="Freeform: Shape 36">
              <a:extLst>
                <a:ext uri="{FF2B5EF4-FFF2-40B4-BE49-F238E27FC236}">
                  <a16:creationId xmlns:a16="http://schemas.microsoft.com/office/drawing/2014/main" id="{245ABFF3-D178-2C03-6052-826629B513E6}"/>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22F9AD09-FEC4-5032-97C2-C505D1D6D616}"/>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638E6164-940B-F7A1-1828-A1B82BA4853A}"/>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78400FD2-DFC2-4740-0390-690E74E2430A}"/>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5E9EB194-97EA-E5AE-01DC-388375166FEF}"/>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B9726F2A-2348-7B4D-9887-5437257BC9E2}"/>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9FA2D7A7-75DF-6798-B46A-B1C73AC3B16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44" name="Freeform: Shape 43">
              <a:extLst>
                <a:ext uri="{FF2B5EF4-FFF2-40B4-BE49-F238E27FC236}">
                  <a16:creationId xmlns:a16="http://schemas.microsoft.com/office/drawing/2014/main" id="{A6C772A7-6D56-7984-8D56-FA33DB1BBCEE}"/>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45" name="Freeform: Shape 44">
              <a:extLst>
                <a:ext uri="{FF2B5EF4-FFF2-40B4-BE49-F238E27FC236}">
                  <a16:creationId xmlns:a16="http://schemas.microsoft.com/office/drawing/2014/main" id="{8B23A71F-6643-9DA2-E27E-2A961380344A}"/>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46" name="Freeform: Shape 45">
              <a:extLst>
                <a:ext uri="{FF2B5EF4-FFF2-40B4-BE49-F238E27FC236}">
                  <a16:creationId xmlns:a16="http://schemas.microsoft.com/office/drawing/2014/main" id="{5A09B1BF-C920-8156-7D0A-FF38ED34DFC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47" name="Freeform: Shape 46">
              <a:extLst>
                <a:ext uri="{FF2B5EF4-FFF2-40B4-BE49-F238E27FC236}">
                  <a16:creationId xmlns:a16="http://schemas.microsoft.com/office/drawing/2014/main" id="{660AD4F3-9802-6E07-A501-FF4A5334C7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48" name="Freeform: Shape 47">
              <a:extLst>
                <a:ext uri="{FF2B5EF4-FFF2-40B4-BE49-F238E27FC236}">
                  <a16:creationId xmlns:a16="http://schemas.microsoft.com/office/drawing/2014/main" id="{F11824EB-9592-91E7-EA64-A463C19D8C51}"/>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49" name="Freeform: Shape 48">
              <a:extLst>
                <a:ext uri="{FF2B5EF4-FFF2-40B4-BE49-F238E27FC236}">
                  <a16:creationId xmlns:a16="http://schemas.microsoft.com/office/drawing/2014/main" id="{CF0CB919-9FFA-71F7-2953-F1EDFE4BC072}"/>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50" name="Freeform: Shape 49">
              <a:extLst>
                <a:ext uri="{FF2B5EF4-FFF2-40B4-BE49-F238E27FC236}">
                  <a16:creationId xmlns:a16="http://schemas.microsoft.com/office/drawing/2014/main" id="{13F1D7AF-AC8C-39C2-C616-D8B67383806F}"/>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51" name="Freeform: Shape 50">
              <a:extLst>
                <a:ext uri="{FF2B5EF4-FFF2-40B4-BE49-F238E27FC236}">
                  <a16:creationId xmlns:a16="http://schemas.microsoft.com/office/drawing/2014/main" id="{A0D6105A-9847-E009-B381-26D9BFDA4BFF}"/>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52" name="Freeform: Shape 51">
              <a:extLst>
                <a:ext uri="{FF2B5EF4-FFF2-40B4-BE49-F238E27FC236}">
                  <a16:creationId xmlns:a16="http://schemas.microsoft.com/office/drawing/2014/main" id="{1DDA5F34-45D4-31D3-CF6B-D89840886BB7}"/>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53" name="Freeform: Shape 52">
              <a:extLst>
                <a:ext uri="{FF2B5EF4-FFF2-40B4-BE49-F238E27FC236}">
                  <a16:creationId xmlns:a16="http://schemas.microsoft.com/office/drawing/2014/main" id="{07ABB459-9145-C323-B3EF-8E482B349CD3}"/>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54" name="Freeform: Shape 53">
              <a:extLst>
                <a:ext uri="{FF2B5EF4-FFF2-40B4-BE49-F238E27FC236}">
                  <a16:creationId xmlns:a16="http://schemas.microsoft.com/office/drawing/2014/main" id="{89A97C24-40FF-9870-03E5-06284B5E876F}"/>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55" name="Freeform: Shape 54">
              <a:extLst>
                <a:ext uri="{FF2B5EF4-FFF2-40B4-BE49-F238E27FC236}">
                  <a16:creationId xmlns:a16="http://schemas.microsoft.com/office/drawing/2014/main" id="{9AC68F0D-E9BC-8D03-654D-08073FF7BF1B}"/>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56" name="Freeform: Shape 55">
              <a:extLst>
                <a:ext uri="{FF2B5EF4-FFF2-40B4-BE49-F238E27FC236}">
                  <a16:creationId xmlns:a16="http://schemas.microsoft.com/office/drawing/2014/main" id="{BD701729-1C5A-DA01-4EFC-10445CF16BF8}"/>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57" name="Freeform: Shape 56">
              <a:extLst>
                <a:ext uri="{FF2B5EF4-FFF2-40B4-BE49-F238E27FC236}">
                  <a16:creationId xmlns:a16="http://schemas.microsoft.com/office/drawing/2014/main" id="{6E846636-6DD2-46FD-AB17-97F520157537}"/>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58" name="Freeform: Shape 57">
              <a:extLst>
                <a:ext uri="{FF2B5EF4-FFF2-40B4-BE49-F238E27FC236}">
                  <a16:creationId xmlns:a16="http://schemas.microsoft.com/office/drawing/2014/main" id="{72D24AA5-AF5D-0F9B-FC00-4A2DBDB7E42F}"/>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59" name="Freeform: Shape 58">
              <a:extLst>
                <a:ext uri="{FF2B5EF4-FFF2-40B4-BE49-F238E27FC236}">
                  <a16:creationId xmlns:a16="http://schemas.microsoft.com/office/drawing/2014/main" id="{E72C8216-2CF4-ACA3-97DC-87F8FDAAE39C}"/>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60" name="Freeform: Shape 59">
              <a:extLst>
                <a:ext uri="{FF2B5EF4-FFF2-40B4-BE49-F238E27FC236}">
                  <a16:creationId xmlns:a16="http://schemas.microsoft.com/office/drawing/2014/main" id="{FD3A762E-DDB0-7D2A-706D-D084E80356E6}"/>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61" name="Freeform: Shape 60">
              <a:extLst>
                <a:ext uri="{FF2B5EF4-FFF2-40B4-BE49-F238E27FC236}">
                  <a16:creationId xmlns:a16="http://schemas.microsoft.com/office/drawing/2014/main" id="{59384F7B-DAE5-55F5-F214-60050B3B48BB}"/>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62" name="Freeform: Shape 61">
              <a:extLst>
                <a:ext uri="{FF2B5EF4-FFF2-40B4-BE49-F238E27FC236}">
                  <a16:creationId xmlns:a16="http://schemas.microsoft.com/office/drawing/2014/main" id="{CF297741-3269-D637-6C59-2CB4C6C29C9F}"/>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EC530146-DD2F-7AA7-ABE5-BBD5CEC36C13}"/>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64" name="Freeform: Shape 63">
              <a:extLst>
                <a:ext uri="{FF2B5EF4-FFF2-40B4-BE49-F238E27FC236}">
                  <a16:creationId xmlns:a16="http://schemas.microsoft.com/office/drawing/2014/main" id="{9868C7DC-35AA-7266-DFDC-58FC582323F8}"/>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65" name="Freeform: Shape 64">
              <a:extLst>
                <a:ext uri="{FF2B5EF4-FFF2-40B4-BE49-F238E27FC236}">
                  <a16:creationId xmlns:a16="http://schemas.microsoft.com/office/drawing/2014/main" id="{167BC4CF-1DFA-BE64-E937-7D3C83E57763}"/>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66" name="Freeform: Shape 65">
              <a:extLst>
                <a:ext uri="{FF2B5EF4-FFF2-40B4-BE49-F238E27FC236}">
                  <a16:creationId xmlns:a16="http://schemas.microsoft.com/office/drawing/2014/main" id="{5BF1F649-78BE-FB55-9B3E-7E8FB33A02D1}"/>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67" name="Freeform: Shape 66">
              <a:extLst>
                <a:ext uri="{FF2B5EF4-FFF2-40B4-BE49-F238E27FC236}">
                  <a16:creationId xmlns:a16="http://schemas.microsoft.com/office/drawing/2014/main" id="{FE61BE60-8506-A459-F872-9C2BA72DC73E}"/>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68" name="Freeform: Shape 67">
              <a:extLst>
                <a:ext uri="{FF2B5EF4-FFF2-40B4-BE49-F238E27FC236}">
                  <a16:creationId xmlns:a16="http://schemas.microsoft.com/office/drawing/2014/main" id="{2C2C6E60-03BA-2842-AC76-F49B43FAB490}"/>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69" name="Freeform: Shape 68">
              <a:extLst>
                <a:ext uri="{FF2B5EF4-FFF2-40B4-BE49-F238E27FC236}">
                  <a16:creationId xmlns:a16="http://schemas.microsoft.com/office/drawing/2014/main" id="{A37DFBB0-54C2-A066-ED5C-9E57DFE0CDE4}"/>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70" name="Freeform: Shape 69">
              <a:extLst>
                <a:ext uri="{FF2B5EF4-FFF2-40B4-BE49-F238E27FC236}">
                  <a16:creationId xmlns:a16="http://schemas.microsoft.com/office/drawing/2014/main" id="{B115EE8F-CE20-5E74-66A1-9D81DE24CBE1}"/>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B85303CE-0D0F-0C3B-E0DA-D0DD329CFA46}"/>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77697D29-DB13-E146-0309-EE9FD3861727}"/>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73" name="Freeform: Shape 72">
              <a:extLst>
                <a:ext uri="{FF2B5EF4-FFF2-40B4-BE49-F238E27FC236}">
                  <a16:creationId xmlns:a16="http://schemas.microsoft.com/office/drawing/2014/main" id="{A0B5D954-A136-F71F-2685-7597F5DED4D1}"/>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74" name="Freeform: Shape 73">
              <a:extLst>
                <a:ext uri="{FF2B5EF4-FFF2-40B4-BE49-F238E27FC236}">
                  <a16:creationId xmlns:a16="http://schemas.microsoft.com/office/drawing/2014/main" id="{46F4EDD0-93DC-F3D6-802A-49A1F52DCF07}"/>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75" name="Freeform: Shape 74">
              <a:extLst>
                <a:ext uri="{FF2B5EF4-FFF2-40B4-BE49-F238E27FC236}">
                  <a16:creationId xmlns:a16="http://schemas.microsoft.com/office/drawing/2014/main" id="{4DABBD86-D970-0DB4-B76D-A65EDB647917}"/>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76" name="Freeform: Shape 75">
              <a:extLst>
                <a:ext uri="{FF2B5EF4-FFF2-40B4-BE49-F238E27FC236}">
                  <a16:creationId xmlns:a16="http://schemas.microsoft.com/office/drawing/2014/main" id="{954CAB78-D8A6-2EC7-6425-69FC36835CEC}"/>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77" name="Freeform: Shape 76">
              <a:extLst>
                <a:ext uri="{FF2B5EF4-FFF2-40B4-BE49-F238E27FC236}">
                  <a16:creationId xmlns:a16="http://schemas.microsoft.com/office/drawing/2014/main" id="{09DAA7F6-72F5-3B34-7250-A9328A08BEB9}"/>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78" name="Freeform: Shape 77">
              <a:extLst>
                <a:ext uri="{FF2B5EF4-FFF2-40B4-BE49-F238E27FC236}">
                  <a16:creationId xmlns:a16="http://schemas.microsoft.com/office/drawing/2014/main" id="{6EF02011-E704-7D26-4547-5F3A616656AD}"/>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79" name="Freeform: Shape 78">
              <a:extLst>
                <a:ext uri="{FF2B5EF4-FFF2-40B4-BE49-F238E27FC236}">
                  <a16:creationId xmlns:a16="http://schemas.microsoft.com/office/drawing/2014/main" id="{891CB037-9E00-3C9E-FAE3-FEECE155285F}"/>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80" name="Freeform: Shape 79">
              <a:extLst>
                <a:ext uri="{FF2B5EF4-FFF2-40B4-BE49-F238E27FC236}">
                  <a16:creationId xmlns:a16="http://schemas.microsoft.com/office/drawing/2014/main" id="{5AA8408D-9CE4-5AC5-574E-8E0D7510212C}"/>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81" name="Freeform: Shape 80">
              <a:extLst>
                <a:ext uri="{FF2B5EF4-FFF2-40B4-BE49-F238E27FC236}">
                  <a16:creationId xmlns:a16="http://schemas.microsoft.com/office/drawing/2014/main" id="{04377C07-4B63-5344-F8A0-8CC17F4B33C8}"/>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82" name="Freeform: Shape 81">
              <a:extLst>
                <a:ext uri="{FF2B5EF4-FFF2-40B4-BE49-F238E27FC236}">
                  <a16:creationId xmlns:a16="http://schemas.microsoft.com/office/drawing/2014/main" id="{07849577-2F2D-002C-4D84-99768242B3EB}"/>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83" name="Freeform: Shape 82">
              <a:extLst>
                <a:ext uri="{FF2B5EF4-FFF2-40B4-BE49-F238E27FC236}">
                  <a16:creationId xmlns:a16="http://schemas.microsoft.com/office/drawing/2014/main" id="{3EAE639E-9157-02E4-EC44-57F697D915B4}"/>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84" name="Freeform: Shape 83">
              <a:extLst>
                <a:ext uri="{FF2B5EF4-FFF2-40B4-BE49-F238E27FC236}">
                  <a16:creationId xmlns:a16="http://schemas.microsoft.com/office/drawing/2014/main" id="{0B5F2BE1-8BB2-381C-87FE-0C22DE9A04DF}"/>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85" name="Freeform: Shape 84">
              <a:extLst>
                <a:ext uri="{FF2B5EF4-FFF2-40B4-BE49-F238E27FC236}">
                  <a16:creationId xmlns:a16="http://schemas.microsoft.com/office/drawing/2014/main" id="{0FAD3718-EA0F-2293-FDB0-71D52ED387F4}"/>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86" name="Freeform: Shape 85">
              <a:extLst>
                <a:ext uri="{FF2B5EF4-FFF2-40B4-BE49-F238E27FC236}">
                  <a16:creationId xmlns:a16="http://schemas.microsoft.com/office/drawing/2014/main" id="{FC8F0681-7DE6-7A24-D9BC-FD64C09D337A}"/>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87" name="Freeform: Shape 86">
              <a:extLst>
                <a:ext uri="{FF2B5EF4-FFF2-40B4-BE49-F238E27FC236}">
                  <a16:creationId xmlns:a16="http://schemas.microsoft.com/office/drawing/2014/main" id="{7C3395D8-D605-5402-57D5-FB45ABDBC205}"/>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88" name="Freeform: Shape 87">
              <a:extLst>
                <a:ext uri="{FF2B5EF4-FFF2-40B4-BE49-F238E27FC236}">
                  <a16:creationId xmlns:a16="http://schemas.microsoft.com/office/drawing/2014/main" id="{9C57849F-1B41-590D-C9D6-298C3AB05CF3}"/>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89" name="Freeform: Shape 88">
              <a:extLst>
                <a:ext uri="{FF2B5EF4-FFF2-40B4-BE49-F238E27FC236}">
                  <a16:creationId xmlns:a16="http://schemas.microsoft.com/office/drawing/2014/main" id="{606B2AE4-8189-6A9F-3BAF-B39985F089C9}"/>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90" name="Freeform: Shape 89">
              <a:extLst>
                <a:ext uri="{FF2B5EF4-FFF2-40B4-BE49-F238E27FC236}">
                  <a16:creationId xmlns:a16="http://schemas.microsoft.com/office/drawing/2014/main" id="{4CD40368-8489-92E2-F0D2-AD797BB3F1E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91" name="Freeform: Shape 90">
              <a:extLst>
                <a:ext uri="{FF2B5EF4-FFF2-40B4-BE49-F238E27FC236}">
                  <a16:creationId xmlns:a16="http://schemas.microsoft.com/office/drawing/2014/main" id="{B196D66B-31BC-3DDE-8AF4-B890A6ED218D}"/>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92" name="Freeform: Shape 91">
              <a:extLst>
                <a:ext uri="{FF2B5EF4-FFF2-40B4-BE49-F238E27FC236}">
                  <a16:creationId xmlns:a16="http://schemas.microsoft.com/office/drawing/2014/main" id="{DEE9E94B-9F2E-7B06-6899-6C6F22D5A34E}"/>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93" name="Freeform: Shape 92">
              <a:extLst>
                <a:ext uri="{FF2B5EF4-FFF2-40B4-BE49-F238E27FC236}">
                  <a16:creationId xmlns:a16="http://schemas.microsoft.com/office/drawing/2014/main" id="{FBA82E20-53B4-D7D6-A64F-CFA93C72F33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94" name="Freeform: Shape 93">
              <a:extLst>
                <a:ext uri="{FF2B5EF4-FFF2-40B4-BE49-F238E27FC236}">
                  <a16:creationId xmlns:a16="http://schemas.microsoft.com/office/drawing/2014/main" id="{1BEFC481-6EDB-E78D-FD63-96BF33FCCCF1}"/>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95" name="Freeform: Shape 94">
              <a:extLst>
                <a:ext uri="{FF2B5EF4-FFF2-40B4-BE49-F238E27FC236}">
                  <a16:creationId xmlns:a16="http://schemas.microsoft.com/office/drawing/2014/main" id="{DFAD611B-0CA4-5C20-52A1-681107E97DB8}"/>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96" name="Freeform: Shape 95">
              <a:extLst>
                <a:ext uri="{FF2B5EF4-FFF2-40B4-BE49-F238E27FC236}">
                  <a16:creationId xmlns:a16="http://schemas.microsoft.com/office/drawing/2014/main" id="{B9AE5DE2-57D1-278A-2E92-59973ABC0BBD}"/>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97" name="Freeform: Shape 96">
              <a:extLst>
                <a:ext uri="{FF2B5EF4-FFF2-40B4-BE49-F238E27FC236}">
                  <a16:creationId xmlns:a16="http://schemas.microsoft.com/office/drawing/2014/main" id="{57BD077A-305C-6B7B-42FB-C442E8907317}"/>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98" name="Freeform: Shape 97">
              <a:extLst>
                <a:ext uri="{FF2B5EF4-FFF2-40B4-BE49-F238E27FC236}">
                  <a16:creationId xmlns:a16="http://schemas.microsoft.com/office/drawing/2014/main" id="{7AC93640-FB76-AB1E-AD87-DBB5ACAB5416}"/>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99" name="Freeform: Shape 98">
              <a:extLst>
                <a:ext uri="{FF2B5EF4-FFF2-40B4-BE49-F238E27FC236}">
                  <a16:creationId xmlns:a16="http://schemas.microsoft.com/office/drawing/2014/main" id="{CC4CC899-9247-7B42-DC02-D60D7C1F4FCD}"/>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100" name="Freeform: Shape 99">
              <a:extLst>
                <a:ext uri="{FF2B5EF4-FFF2-40B4-BE49-F238E27FC236}">
                  <a16:creationId xmlns:a16="http://schemas.microsoft.com/office/drawing/2014/main" id="{51ADD757-E759-9A42-1597-C4091B5E5E68}"/>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101" name="Freeform: Shape 100">
              <a:extLst>
                <a:ext uri="{FF2B5EF4-FFF2-40B4-BE49-F238E27FC236}">
                  <a16:creationId xmlns:a16="http://schemas.microsoft.com/office/drawing/2014/main" id="{54DC0C67-30DE-2BE0-A67F-4F01C29DE18E}"/>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102" name="Freeform: Shape 101">
              <a:extLst>
                <a:ext uri="{FF2B5EF4-FFF2-40B4-BE49-F238E27FC236}">
                  <a16:creationId xmlns:a16="http://schemas.microsoft.com/office/drawing/2014/main" id="{C7FCA120-7D66-22E2-20EC-48D2C927B256}"/>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103" name="Freeform: Shape 102">
              <a:extLst>
                <a:ext uri="{FF2B5EF4-FFF2-40B4-BE49-F238E27FC236}">
                  <a16:creationId xmlns:a16="http://schemas.microsoft.com/office/drawing/2014/main" id="{CABDD500-A680-6F6B-3CC2-4E6EB2C22BC7}"/>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104" name="Freeform: Shape 103">
              <a:extLst>
                <a:ext uri="{FF2B5EF4-FFF2-40B4-BE49-F238E27FC236}">
                  <a16:creationId xmlns:a16="http://schemas.microsoft.com/office/drawing/2014/main" id="{5BEEC343-D1C9-4B17-8431-1EA0131B2983}"/>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105" name="Freeform: Shape 104">
              <a:extLst>
                <a:ext uri="{FF2B5EF4-FFF2-40B4-BE49-F238E27FC236}">
                  <a16:creationId xmlns:a16="http://schemas.microsoft.com/office/drawing/2014/main" id="{5C9F8720-28BD-4D32-61B0-CFA800896D93}"/>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106" name="Freeform: Shape 105">
              <a:extLst>
                <a:ext uri="{FF2B5EF4-FFF2-40B4-BE49-F238E27FC236}">
                  <a16:creationId xmlns:a16="http://schemas.microsoft.com/office/drawing/2014/main" id="{6ED0FDA4-8BC4-48D3-4DD3-9D0DB56F55B5}"/>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107" name="Freeform: Shape 106">
              <a:extLst>
                <a:ext uri="{FF2B5EF4-FFF2-40B4-BE49-F238E27FC236}">
                  <a16:creationId xmlns:a16="http://schemas.microsoft.com/office/drawing/2014/main" id="{A4378F06-2CF3-0700-9678-7E242AA61E86}"/>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108" name="Freeform: Shape 107">
              <a:extLst>
                <a:ext uri="{FF2B5EF4-FFF2-40B4-BE49-F238E27FC236}">
                  <a16:creationId xmlns:a16="http://schemas.microsoft.com/office/drawing/2014/main" id="{8213402B-A410-1EE9-8711-0EC50073604F}"/>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109" name="Freeform: Shape 108">
              <a:extLst>
                <a:ext uri="{FF2B5EF4-FFF2-40B4-BE49-F238E27FC236}">
                  <a16:creationId xmlns:a16="http://schemas.microsoft.com/office/drawing/2014/main" id="{F33AEED9-5D6E-CC48-BCA2-512E0402CB6B}"/>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110" name="Freeform: Shape 109">
              <a:extLst>
                <a:ext uri="{FF2B5EF4-FFF2-40B4-BE49-F238E27FC236}">
                  <a16:creationId xmlns:a16="http://schemas.microsoft.com/office/drawing/2014/main" id="{2E32C33C-5289-5907-933A-74C1F7A2084D}"/>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111" name="Freeform: Shape 110">
              <a:extLst>
                <a:ext uri="{FF2B5EF4-FFF2-40B4-BE49-F238E27FC236}">
                  <a16:creationId xmlns:a16="http://schemas.microsoft.com/office/drawing/2014/main" id="{134C6490-B87D-4D95-CA07-2220A2130419}"/>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112" name="Freeform: Shape 111">
              <a:extLst>
                <a:ext uri="{FF2B5EF4-FFF2-40B4-BE49-F238E27FC236}">
                  <a16:creationId xmlns:a16="http://schemas.microsoft.com/office/drawing/2014/main" id="{F5A31098-DEF9-30C2-4A85-EF21D1AF392D}"/>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113" name="Freeform: Shape 112">
              <a:extLst>
                <a:ext uri="{FF2B5EF4-FFF2-40B4-BE49-F238E27FC236}">
                  <a16:creationId xmlns:a16="http://schemas.microsoft.com/office/drawing/2014/main" id="{B3621495-B55E-C1C3-30C3-5151D1546ED5}"/>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114" name="Freeform: Shape 113">
              <a:extLst>
                <a:ext uri="{FF2B5EF4-FFF2-40B4-BE49-F238E27FC236}">
                  <a16:creationId xmlns:a16="http://schemas.microsoft.com/office/drawing/2014/main" id="{E43686D7-91B5-0774-8991-F0533EF768CA}"/>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115" name="Freeform: Shape 114">
              <a:extLst>
                <a:ext uri="{FF2B5EF4-FFF2-40B4-BE49-F238E27FC236}">
                  <a16:creationId xmlns:a16="http://schemas.microsoft.com/office/drawing/2014/main" id="{2CC17872-CF29-D57C-45AB-61791AF05BA9}"/>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116" name="Freeform: Shape 115">
              <a:extLst>
                <a:ext uri="{FF2B5EF4-FFF2-40B4-BE49-F238E27FC236}">
                  <a16:creationId xmlns:a16="http://schemas.microsoft.com/office/drawing/2014/main" id="{E01D287A-DAED-EB56-8BB1-A6CFBD60BB49}"/>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117" name="Freeform: Shape 116">
              <a:extLst>
                <a:ext uri="{FF2B5EF4-FFF2-40B4-BE49-F238E27FC236}">
                  <a16:creationId xmlns:a16="http://schemas.microsoft.com/office/drawing/2014/main" id="{E892EF16-90EB-7A59-1B07-6B6F080468FC}"/>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118" name="Freeform: Shape 117">
              <a:extLst>
                <a:ext uri="{FF2B5EF4-FFF2-40B4-BE49-F238E27FC236}">
                  <a16:creationId xmlns:a16="http://schemas.microsoft.com/office/drawing/2014/main" id="{938BF542-0029-6C58-660F-F9C6CBC06A84}"/>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119" name="Freeform: Shape 118">
              <a:extLst>
                <a:ext uri="{FF2B5EF4-FFF2-40B4-BE49-F238E27FC236}">
                  <a16:creationId xmlns:a16="http://schemas.microsoft.com/office/drawing/2014/main" id="{1FB4A354-18DD-E8F3-C8B1-ED892B5AA520}"/>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120" name="Freeform: Shape 119">
              <a:extLst>
                <a:ext uri="{FF2B5EF4-FFF2-40B4-BE49-F238E27FC236}">
                  <a16:creationId xmlns:a16="http://schemas.microsoft.com/office/drawing/2014/main" id="{5E41058F-FCB8-AA49-9210-6B047665197F}"/>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121" name="Freeform: Shape 120">
              <a:extLst>
                <a:ext uri="{FF2B5EF4-FFF2-40B4-BE49-F238E27FC236}">
                  <a16:creationId xmlns:a16="http://schemas.microsoft.com/office/drawing/2014/main" id="{FDBDF6A5-6FC2-8C54-818B-262B2F0EF68A}"/>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122" name="Freeform: Shape 121">
              <a:extLst>
                <a:ext uri="{FF2B5EF4-FFF2-40B4-BE49-F238E27FC236}">
                  <a16:creationId xmlns:a16="http://schemas.microsoft.com/office/drawing/2014/main" id="{F29414EE-EDE6-8702-0D09-EFDBFBD97D45}"/>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123" name="Freeform: Shape 122">
              <a:extLst>
                <a:ext uri="{FF2B5EF4-FFF2-40B4-BE49-F238E27FC236}">
                  <a16:creationId xmlns:a16="http://schemas.microsoft.com/office/drawing/2014/main" id="{58F2DB22-5AD1-C060-286A-8D2C5844B88C}"/>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124" name="Freeform: Shape 123">
              <a:extLst>
                <a:ext uri="{FF2B5EF4-FFF2-40B4-BE49-F238E27FC236}">
                  <a16:creationId xmlns:a16="http://schemas.microsoft.com/office/drawing/2014/main" id="{38606D32-CA4E-172B-7272-6EAD4865808A}"/>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125" name="Freeform: Shape 124">
              <a:extLst>
                <a:ext uri="{FF2B5EF4-FFF2-40B4-BE49-F238E27FC236}">
                  <a16:creationId xmlns:a16="http://schemas.microsoft.com/office/drawing/2014/main" id="{A99007EA-2F90-DDE8-9A2A-DCA554B0201C}"/>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126" name="Freeform: Shape 125">
              <a:extLst>
                <a:ext uri="{FF2B5EF4-FFF2-40B4-BE49-F238E27FC236}">
                  <a16:creationId xmlns:a16="http://schemas.microsoft.com/office/drawing/2014/main" id="{78A59763-534F-A9E7-BF99-4D1AA79DBFB9}"/>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127" name="Freeform: Shape 126">
              <a:extLst>
                <a:ext uri="{FF2B5EF4-FFF2-40B4-BE49-F238E27FC236}">
                  <a16:creationId xmlns:a16="http://schemas.microsoft.com/office/drawing/2014/main" id="{04F11016-A7F6-B02E-4E4B-4B875692D64E}"/>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128" name="Freeform: Shape 127">
              <a:extLst>
                <a:ext uri="{FF2B5EF4-FFF2-40B4-BE49-F238E27FC236}">
                  <a16:creationId xmlns:a16="http://schemas.microsoft.com/office/drawing/2014/main" id="{736AEC4C-DC12-EC74-D001-F4EC9545B977}"/>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129" name="Freeform: Shape 128">
              <a:extLst>
                <a:ext uri="{FF2B5EF4-FFF2-40B4-BE49-F238E27FC236}">
                  <a16:creationId xmlns:a16="http://schemas.microsoft.com/office/drawing/2014/main" id="{7C4BEEEA-5A5F-7BFB-CCB7-AD5D4204CCFE}"/>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130" name="Freeform: Shape 129">
              <a:extLst>
                <a:ext uri="{FF2B5EF4-FFF2-40B4-BE49-F238E27FC236}">
                  <a16:creationId xmlns:a16="http://schemas.microsoft.com/office/drawing/2014/main" id="{F85EC593-6608-B641-FEA6-C24A5CCDA740}"/>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131" name="Freeform: Shape 130">
              <a:extLst>
                <a:ext uri="{FF2B5EF4-FFF2-40B4-BE49-F238E27FC236}">
                  <a16:creationId xmlns:a16="http://schemas.microsoft.com/office/drawing/2014/main" id="{F3AA2BA8-F8A3-89A8-D22F-0C23435B762D}"/>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132" name="Freeform: Shape 131">
              <a:extLst>
                <a:ext uri="{FF2B5EF4-FFF2-40B4-BE49-F238E27FC236}">
                  <a16:creationId xmlns:a16="http://schemas.microsoft.com/office/drawing/2014/main" id="{0556D2B5-5CCE-8911-EF80-BEE80DA475C5}"/>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133" name="Freeform: Shape 132">
              <a:extLst>
                <a:ext uri="{FF2B5EF4-FFF2-40B4-BE49-F238E27FC236}">
                  <a16:creationId xmlns:a16="http://schemas.microsoft.com/office/drawing/2014/main" id="{7D62DBF8-5F72-5A77-E9DA-A258F7C8FD19}"/>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134" name="Freeform: Shape 133">
              <a:extLst>
                <a:ext uri="{FF2B5EF4-FFF2-40B4-BE49-F238E27FC236}">
                  <a16:creationId xmlns:a16="http://schemas.microsoft.com/office/drawing/2014/main" id="{65DBB010-74EE-B635-3FEC-3DAE71199CC7}"/>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135" name="Freeform: Shape 134">
              <a:extLst>
                <a:ext uri="{FF2B5EF4-FFF2-40B4-BE49-F238E27FC236}">
                  <a16:creationId xmlns:a16="http://schemas.microsoft.com/office/drawing/2014/main" id="{B1F8A9CA-CCA9-AC1F-5408-46F1D2DBC1A3}"/>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136" name="Freeform: Shape 135">
              <a:extLst>
                <a:ext uri="{FF2B5EF4-FFF2-40B4-BE49-F238E27FC236}">
                  <a16:creationId xmlns:a16="http://schemas.microsoft.com/office/drawing/2014/main" id="{0BDA98BE-EA5B-19DF-761B-66D65714F251}"/>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137" name="Freeform: Shape 136">
              <a:extLst>
                <a:ext uri="{FF2B5EF4-FFF2-40B4-BE49-F238E27FC236}">
                  <a16:creationId xmlns:a16="http://schemas.microsoft.com/office/drawing/2014/main" id="{5DE59CB7-8A54-FC8A-3439-CCE0AC3973E3}"/>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138" name="Freeform: Shape 137">
              <a:extLst>
                <a:ext uri="{FF2B5EF4-FFF2-40B4-BE49-F238E27FC236}">
                  <a16:creationId xmlns:a16="http://schemas.microsoft.com/office/drawing/2014/main" id="{5AED147B-0A05-B3CB-6AF4-7792EA5DC54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139" name="Freeform: Shape 138">
              <a:extLst>
                <a:ext uri="{FF2B5EF4-FFF2-40B4-BE49-F238E27FC236}">
                  <a16:creationId xmlns:a16="http://schemas.microsoft.com/office/drawing/2014/main" id="{C15A1DE8-B333-13EC-B064-3490B6C92ACD}"/>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140" name="Freeform: Shape 139">
              <a:extLst>
                <a:ext uri="{FF2B5EF4-FFF2-40B4-BE49-F238E27FC236}">
                  <a16:creationId xmlns:a16="http://schemas.microsoft.com/office/drawing/2014/main" id="{7D2FF36A-D74C-09DE-EF91-A968F310793C}"/>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141" name="Freeform: Shape 140">
              <a:extLst>
                <a:ext uri="{FF2B5EF4-FFF2-40B4-BE49-F238E27FC236}">
                  <a16:creationId xmlns:a16="http://schemas.microsoft.com/office/drawing/2014/main" id="{69F35E40-3B84-874C-DE03-4114890DBB26}"/>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142" name="Freeform: Shape 141">
              <a:extLst>
                <a:ext uri="{FF2B5EF4-FFF2-40B4-BE49-F238E27FC236}">
                  <a16:creationId xmlns:a16="http://schemas.microsoft.com/office/drawing/2014/main" id="{596806DD-3D6B-1387-AE51-EBE10F0D4A69}"/>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143" name="Freeform: Shape 142">
              <a:extLst>
                <a:ext uri="{FF2B5EF4-FFF2-40B4-BE49-F238E27FC236}">
                  <a16:creationId xmlns:a16="http://schemas.microsoft.com/office/drawing/2014/main" id="{51070FD9-77C2-481D-26ED-F8BDF7522A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144" name="Freeform: Shape 143">
              <a:extLst>
                <a:ext uri="{FF2B5EF4-FFF2-40B4-BE49-F238E27FC236}">
                  <a16:creationId xmlns:a16="http://schemas.microsoft.com/office/drawing/2014/main" id="{E7BB5EA2-7254-DE42-D3F0-1D95B9A1CE65}"/>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145" name="Freeform: Shape 144">
              <a:extLst>
                <a:ext uri="{FF2B5EF4-FFF2-40B4-BE49-F238E27FC236}">
                  <a16:creationId xmlns:a16="http://schemas.microsoft.com/office/drawing/2014/main" id="{A9FDBCA2-CAD9-EFAE-D23B-803806784B43}"/>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146" name="Freeform: Shape 145">
              <a:extLst>
                <a:ext uri="{FF2B5EF4-FFF2-40B4-BE49-F238E27FC236}">
                  <a16:creationId xmlns:a16="http://schemas.microsoft.com/office/drawing/2014/main" id="{1DB7A980-AC99-8D4B-E9BD-6D465C9B5323}"/>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147" name="Freeform: Shape 146">
              <a:extLst>
                <a:ext uri="{FF2B5EF4-FFF2-40B4-BE49-F238E27FC236}">
                  <a16:creationId xmlns:a16="http://schemas.microsoft.com/office/drawing/2014/main" id="{F252C42B-C83D-D75A-B844-2B4816F82089}"/>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148" name="Freeform: Shape 147">
              <a:extLst>
                <a:ext uri="{FF2B5EF4-FFF2-40B4-BE49-F238E27FC236}">
                  <a16:creationId xmlns:a16="http://schemas.microsoft.com/office/drawing/2014/main" id="{4327F8DB-2A9F-AC09-1638-BB55BE031E1E}"/>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149" name="Freeform: Shape 148">
              <a:extLst>
                <a:ext uri="{FF2B5EF4-FFF2-40B4-BE49-F238E27FC236}">
                  <a16:creationId xmlns:a16="http://schemas.microsoft.com/office/drawing/2014/main" id="{E83D6B54-DB4D-52B2-3805-3046B5BE1151}"/>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150" name="Freeform: Shape 149">
              <a:extLst>
                <a:ext uri="{FF2B5EF4-FFF2-40B4-BE49-F238E27FC236}">
                  <a16:creationId xmlns:a16="http://schemas.microsoft.com/office/drawing/2014/main" id="{C2BA7E08-88D4-E5D1-E799-A0B492907FF9}"/>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151" name="Freeform: Shape 150">
              <a:extLst>
                <a:ext uri="{FF2B5EF4-FFF2-40B4-BE49-F238E27FC236}">
                  <a16:creationId xmlns:a16="http://schemas.microsoft.com/office/drawing/2014/main" id="{0BFF1722-B3B9-7F60-3B69-B616EC2698F4}"/>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152" name="Freeform: Shape 151">
              <a:extLst>
                <a:ext uri="{FF2B5EF4-FFF2-40B4-BE49-F238E27FC236}">
                  <a16:creationId xmlns:a16="http://schemas.microsoft.com/office/drawing/2014/main" id="{C349100C-9905-21F7-09F1-09436A936EF1}"/>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153" name="Freeform: Shape 152">
              <a:extLst>
                <a:ext uri="{FF2B5EF4-FFF2-40B4-BE49-F238E27FC236}">
                  <a16:creationId xmlns:a16="http://schemas.microsoft.com/office/drawing/2014/main" id="{CD1D32EC-5A9B-23F0-1420-70863966D9F2}"/>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154" name="Freeform: Shape 153">
              <a:extLst>
                <a:ext uri="{FF2B5EF4-FFF2-40B4-BE49-F238E27FC236}">
                  <a16:creationId xmlns:a16="http://schemas.microsoft.com/office/drawing/2014/main" id="{F4BD1567-B716-7923-3F1A-D7EDF72378AC}"/>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155" name="Freeform: Shape 154">
              <a:extLst>
                <a:ext uri="{FF2B5EF4-FFF2-40B4-BE49-F238E27FC236}">
                  <a16:creationId xmlns:a16="http://schemas.microsoft.com/office/drawing/2014/main" id="{F6753A02-349C-8791-E150-382B9363C27F}"/>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156" name="Freeform: Shape 155">
              <a:extLst>
                <a:ext uri="{FF2B5EF4-FFF2-40B4-BE49-F238E27FC236}">
                  <a16:creationId xmlns:a16="http://schemas.microsoft.com/office/drawing/2014/main" id="{6E2D9FA8-76F8-DA62-C3A7-332C6E56948C}"/>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157" name="Freeform: Shape 156">
              <a:extLst>
                <a:ext uri="{FF2B5EF4-FFF2-40B4-BE49-F238E27FC236}">
                  <a16:creationId xmlns:a16="http://schemas.microsoft.com/office/drawing/2014/main" id="{5136AA5E-80BD-E350-ECCA-ECE4EE70BB40}"/>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158" name="Freeform: Shape 157">
              <a:extLst>
                <a:ext uri="{FF2B5EF4-FFF2-40B4-BE49-F238E27FC236}">
                  <a16:creationId xmlns:a16="http://schemas.microsoft.com/office/drawing/2014/main" id="{F3593FA8-1A80-4FAD-62D7-C318D4360548}"/>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159" name="Freeform: Shape 158">
              <a:extLst>
                <a:ext uri="{FF2B5EF4-FFF2-40B4-BE49-F238E27FC236}">
                  <a16:creationId xmlns:a16="http://schemas.microsoft.com/office/drawing/2014/main" id="{C922F371-AF48-B035-5366-0C55F0008645}"/>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160" name="Freeform: Shape 159">
              <a:extLst>
                <a:ext uri="{FF2B5EF4-FFF2-40B4-BE49-F238E27FC236}">
                  <a16:creationId xmlns:a16="http://schemas.microsoft.com/office/drawing/2014/main" id="{BED49C61-B38C-D3D2-2E2A-15719DE3157C}"/>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161" name="Freeform: Shape 160">
              <a:extLst>
                <a:ext uri="{FF2B5EF4-FFF2-40B4-BE49-F238E27FC236}">
                  <a16:creationId xmlns:a16="http://schemas.microsoft.com/office/drawing/2014/main" id="{A5809B38-1782-18C1-4072-BF334C6A7405}"/>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162" name="Freeform: Shape 161">
              <a:extLst>
                <a:ext uri="{FF2B5EF4-FFF2-40B4-BE49-F238E27FC236}">
                  <a16:creationId xmlns:a16="http://schemas.microsoft.com/office/drawing/2014/main" id="{7181568F-2ED1-4AEA-6E42-C3DE58761596}"/>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163" name="Freeform: Shape 162">
              <a:extLst>
                <a:ext uri="{FF2B5EF4-FFF2-40B4-BE49-F238E27FC236}">
                  <a16:creationId xmlns:a16="http://schemas.microsoft.com/office/drawing/2014/main" id="{90B9E166-EE41-161B-3938-BCCE6FCCC80F}"/>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164" name="Freeform: Shape 163">
              <a:extLst>
                <a:ext uri="{FF2B5EF4-FFF2-40B4-BE49-F238E27FC236}">
                  <a16:creationId xmlns:a16="http://schemas.microsoft.com/office/drawing/2014/main" id="{6D5D6EA8-39DD-B7F9-25B6-459A51814C65}"/>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165" name="Freeform: Shape 164">
              <a:extLst>
                <a:ext uri="{FF2B5EF4-FFF2-40B4-BE49-F238E27FC236}">
                  <a16:creationId xmlns:a16="http://schemas.microsoft.com/office/drawing/2014/main" id="{643A7F12-5531-0C6F-1AEA-96E3913155C4}"/>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166" name="Freeform: Shape 165">
              <a:extLst>
                <a:ext uri="{FF2B5EF4-FFF2-40B4-BE49-F238E27FC236}">
                  <a16:creationId xmlns:a16="http://schemas.microsoft.com/office/drawing/2014/main" id="{5DBC1A7B-1885-E37D-081C-468459A89546}"/>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167" name="Freeform: Shape 166">
              <a:extLst>
                <a:ext uri="{FF2B5EF4-FFF2-40B4-BE49-F238E27FC236}">
                  <a16:creationId xmlns:a16="http://schemas.microsoft.com/office/drawing/2014/main" id="{32EE57DF-771D-DAA7-B19C-9A886C01145E}"/>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168" name="Freeform: Shape 167">
              <a:extLst>
                <a:ext uri="{FF2B5EF4-FFF2-40B4-BE49-F238E27FC236}">
                  <a16:creationId xmlns:a16="http://schemas.microsoft.com/office/drawing/2014/main" id="{A4B902A2-138D-FFDC-68A5-754F0EACD23F}"/>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169" name="Freeform: Shape 168">
              <a:extLst>
                <a:ext uri="{FF2B5EF4-FFF2-40B4-BE49-F238E27FC236}">
                  <a16:creationId xmlns:a16="http://schemas.microsoft.com/office/drawing/2014/main" id="{B024466A-9D57-A20F-1387-5B1941D05670}"/>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170" name="Freeform: Shape 169">
              <a:extLst>
                <a:ext uri="{FF2B5EF4-FFF2-40B4-BE49-F238E27FC236}">
                  <a16:creationId xmlns:a16="http://schemas.microsoft.com/office/drawing/2014/main" id="{A0EB0B7C-8EC9-1E9F-2553-067ADFCF7EAB}"/>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171" name="Freeform: Shape 170">
              <a:extLst>
                <a:ext uri="{FF2B5EF4-FFF2-40B4-BE49-F238E27FC236}">
                  <a16:creationId xmlns:a16="http://schemas.microsoft.com/office/drawing/2014/main" id="{8F21F71A-4BFF-3DD3-BDDD-223C5543E6A6}"/>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172" name="Freeform: Shape 171">
              <a:extLst>
                <a:ext uri="{FF2B5EF4-FFF2-40B4-BE49-F238E27FC236}">
                  <a16:creationId xmlns:a16="http://schemas.microsoft.com/office/drawing/2014/main" id="{963E769D-3FDE-B3EA-700E-50EAF34584C4}"/>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173" name="Freeform: Shape 172">
              <a:extLst>
                <a:ext uri="{FF2B5EF4-FFF2-40B4-BE49-F238E27FC236}">
                  <a16:creationId xmlns:a16="http://schemas.microsoft.com/office/drawing/2014/main" id="{42B9B36D-9B22-0DED-F539-73890E48F7F2}"/>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174" name="Freeform: Shape 173">
              <a:extLst>
                <a:ext uri="{FF2B5EF4-FFF2-40B4-BE49-F238E27FC236}">
                  <a16:creationId xmlns:a16="http://schemas.microsoft.com/office/drawing/2014/main" id="{2861CB4E-8F7D-909F-53BD-D6CAFED82F7D}"/>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175" name="Freeform: Shape 174">
              <a:extLst>
                <a:ext uri="{FF2B5EF4-FFF2-40B4-BE49-F238E27FC236}">
                  <a16:creationId xmlns:a16="http://schemas.microsoft.com/office/drawing/2014/main" id="{78629E32-5238-467A-DD52-7F5CF51F8EEA}"/>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176" name="Freeform: Shape 175">
              <a:extLst>
                <a:ext uri="{FF2B5EF4-FFF2-40B4-BE49-F238E27FC236}">
                  <a16:creationId xmlns:a16="http://schemas.microsoft.com/office/drawing/2014/main" id="{9A300A29-238E-3636-BCD3-E3F8F3AE0A5F}"/>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177" name="Freeform: Shape 176">
              <a:extLst>
                <a:ext uri="{FF2B5EF4-FFF2-40B4-BE49-F238E27FC236}">
                  <a16:creationId xmlns:a16="http://schemas.microsoft.com/office/drawing/2014/main" id="{E87D80C4-6504-66F7-4E6C-962A3116BA73}"/>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178" name="Freeform: Shape 177">
              <a:extLst>
                <a:ext uri="{FF2B5EF4-FFF2-40B4-BE49-F238E27FC236}">
                  <a16:creationId xmlns:a16="http://schemas.microsoft.com/office/drawing/2014/main" id="{C94F5E8A-BE47-FB88-C7F1-B14DFD610D64}"/>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179" name="Freeform: Shape 178">
              <a:extLst>
                <a:ext uri="{FF2B5EF4-FFF2-40B4-BE49-F238E27FC236}">
                  <a16:creationId xmlns:a16="http://schemas.microsoft.com/office/drawing/2014/main" id="{ABA5B730-D773-9BD2-095B-849AF41B71D9}"/>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180" name="Freeform: Shape 179">
              <a:extLst>
                <a:ext uri="{FF2B5EF4-FFF2-40B4-BE49-F238E27FC236}">
                  <a16:creationId xmlns:a16="http://schemas.microsoft.com/office/drawing/2014/main" id="{CB12BD1F-BECB-6869-AEDD-330A9BF8AFBF}"/>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181" name="Freeform: Shape 180">
              <a:extLst>
                <a:ext uri="{FF2B5EF4-FFF2-40B4-BE49-F238E27FC236}">
                  <a16:creationId xmlns:a16="http://schemas.microsoft.com/office/drawing/2014/main" id="{7FB3CE93-9963-F814-D771-97283CB2112F}"/>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182" name="Freeform: Shape 181">
              <a:extLst>
                <a:ext uri="{FF2B5EF4-FFF2-40B4-BE49-F238E27FC236}">
                  <a16:creationId xmlns:a16="http://schemas.microsoft.com/office/drawing/2014/main" id="{16DF6381-F0FB-E1F4-89E5-739F6C9FBE3C}"/>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7713077" cy="1143271"/>
          </a:xfrm>
        </p:spPr>
        <p:txBody>
          <a:bodyPr/>
          <a:lstStyle>
            <a:lvl1pPr>
              <a:defRPr sz="4000"/>
            </a:lvl1pPr>
          </a:lstStyle>
          <a:p>
            <a:r>
              <a:rPr lang="en-US" dirty="0"/>
              <a:t>Click to edit </a:t>
            </a:r>
            <a:br>
              <a:rPr lang="en-US" dirty="0"/>
            </a:br>
            <a:r>
              <a:rPr lang="en-US" dirty="0"/>
              <a:t>Master title style</a:t>
            </a:r>
          </a:p>
        </p:txBody>
      </p:sp>
      <p:sp>
        <p:nvSpPr>
          <p:cNvPr id="183" name="Data 2">
            <a:extLst>
              <a:ext uri="{FF2B5EF4-FFF2-40B4-BE49-F238E27FC236}">
                <a16:creationId xmlns:a16="http://schemas.microsoft.com/office/drawing/2014/main" id="{02B5946E-9859-7B4D-2116-783993CD8E58}"/>
              </a:ext>
            </a:extLst>
          </p:cNvPr>
          <p:cNvSpPr>
            <a:spLocks noGrp="1"/>
          </p:cNvSpPr>
          <p:nvPr>
            <p:ph type="body" sz="quarter" idx="21" hasCustomPrompt="1"/>
          </p:nvPr>
        </p:nvSpPr>
        <p:spPr>
          <a:xfrm>
            <a:off x="9047075" y="901155"/>
            <a:ext cx="2246400" cy="5058320"/>
          </a:xfrm>
          <a:prstGeom prst="roundRect">
            <a:avLst>
              <a:gd name="adj" fmla="val 2854"/>
            </a:avLst>
          </a:prstGeom>
          <a:gradFill>
            <a:gsLst>
              <a:gs pos="10000">
                <a:schemeClr val="tx2"/>
              </a:gs>
              <a:gs pos="100000">
                <a:schemeClr val="accent4"/>
              </a:gs>
            </a:gsLst>
            <a:lin ang="2400000" scaled="0"/>
          </a:gradFill>
        </p:spPr>
        <p:txBody>
          <a:bodyPr wrap="square" lIns="288000" tIns="180000" rIns="252000" bIns="180000" anchor="ctr">
            <a:noAutofit/>
          </a:bodyPr>
          <a:lstStyle>
            <a:lvl1pPr>
              <a:lnSpc>
                <a:spcPct val="75000"/>
              </a:lnSpc>
              <a:spcBef>
                <a:spcPts val="600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Tree>
    <p:extLst>
      <p:ext uri="{BB962C8B-B14F-4D97-AF65-F5344CB8AC3E}">
        <p14:creationId xmlns:p14="http://schemas.microsoft.com/office/powerpoint/2010/main" val="1523024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t Light sidebar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US"/>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575557"/>
            <a:ext cx="3148410" cy="3383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575557"/>
            <a:ext cx="3149600" cy="3383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HCLTech Logo">
            <a:extLst>
              <a:ext uri="{FF2B5EF4-FFF2-40B4-BE49-F238E27FC236}">
                <a16:creationId xmlns:a16="http://schemas.microsoft.com/office/drawing/2014/main" id="{A86EA97D-5B35-F7A0-A9EA-AE18FE288A8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0" name="Text Placeholder 2">
            <a:extLst>
              <a:ext uri="{FF2B5EF4-FFF2-40B4-BE49-F238E27FC236}">
                <a16:creationId xmlns:a16="http://schemas.microsoft.com/office/drawing/2014/main" id="{E6A8149B-3F2A-7A35-843C-33654EFEA7EC}"/>
              </a:ext>
            </a:extLst>
          </p:cNvPr>
          <p:cNvSpPr>
            <a:spLocks noGrp="1"/>
          </p:cNvSpPr>
          <p:nvPr>
            <p:ph type="body" sz="quarter" idx="18"/>
          </p:nvPr>
        </p:nvSpPr>
        <p:spPr>
          <a:xfrm>
            <a:off x="8575675" y="2575557"/>
            <a:ext cx="2717799" cy="3383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ubtitle">
            <a:extLst>
              <a:ext uri="{FF2B5EF4-FFF2-40B4-BE49-F238E27FC236}">
                <a16:creationId xmlns:a16="http://schemas.microsoft.com/office/drawing/2014/main" id="{73FE0DF6-6CA1-20DA-A438-8206E31EF3D2}"/>
              </a:ext>
            </a:extLst>
          </p:cNvPr>
          <p:cNvSpPr>
            <a:spLocks noGrp="1"/>
          </p:cNvSpPr>
          <p:nvPr>
            <p:ph type="body" sz="quarter" idx="19" hasCustomPrompt="1"/>
          </p:nvPr>
        </p:nvSpPr>
        <p:spPr>
          <a:xfrm>
            <a:off x="900001"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7" name="Subtitle">
            <a:extLst>
              <a:ext uri="{FF2B5EF4-FFF2-40B4-BE49-F238E27FC236}">
                <a16:creationId xmlns:a16="http://schemas.microsoft.com/office/drawing/2014/main" id="{124FBFE1-A809-AAB9-C892-6857BE2D43C7}"/>
              </a:ext>
            </a:extLst>
          </p:cNvPr>
          <p:cNvSpPr>
            <a:spLocks noGrp="1"/>
          </p:cNvSpPr>
          <p:nvPr>
            <p:ph type="body" sz="quarter" idx="20" hasCustomPrompt="1"/>
          </p:nvPr>
        </p:nvSpPr>
        <p:spPr>
          <a:xfrm>
            <a:off x="4523866"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11" name="Subtitle">
            <a:extLst>
              <a:ext uri="{FF2B5EF4-FFF2-40B4-BE49-F238E27FC236}">
                <a16:creationId xmlns:a16="http://schemas.microsoft.com/office/drawing/2014/main" id="{C299B5ED-266B-0AE0-38FA-E82916C62E67}"/>
              </a:ext>
            </a:extLst>
          </p:cNvPr>
          <p:cNvSpPr>
            <a:spLocks noGrp="1"/>
          </p:cNvSpPr>
          <p:nvPr>
            <p:ph type="body" sz="quarter" idx="21" hasCustomPrompt="1"/>
          </p:nvPr>
        </p:nvSpPr>
        <p:spPr>
          <a:xfrm>
            <a:off x="8575676" y="2116800"/>
            <a:ext cx="2716324" cy="458757"/>
          </a:xfrm>
        </p:spPr>
        <p:txBody>
          <a:bodyPr wrap="square" tIns="0" bIns="180000">
            <a:spAutoFit/>
          </a:bodyPr>
          <a:lstStyle>
            <a:lvl1pPr>
              <a:defRPr sz="1800" b="0">
                <a:solidFill>
                  <a:schemeClr val="bg1"/>
                </a:solidFill>
                <a:latin typeface="+mj-lt"/>
                <a:cs typeface="+mj-cs"/>
              </a:defRPr>
            </a:lvl1pPr>
          </a:lstStyle>
          <a:p>
            <a:pPr lvl="0"/>
            <a:r>
              <a:rPr lang="en-US" dirty="0"/>
              <a:t>Insert intro</a:t>
            </a:r>
          </a:p>
        </p:txBody>
      </p:sp>
    </p:spTree>
    <p:extLst>
      <p:ext uri="{BB962C8B-B14F-4D97-AF65-F5344CB8AC3E}">
        <p14:creationId xmlns:p14="http://schemas.microsoft.com/office/powerpoint/2010/main" val="36918660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 Gradient (dark), Author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7E9E004E-A20A-54E6-81BB-3C991CCBB40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2F7C495-7CDC-271F-D8EB-CBA70B474A19}"/>
              </a:ext>
            </a:extLst>
          </p:cNvPr>
          <p:cNvSpPr>
            <a:spLocks noGrp="1"/>
          </p:cNvSpPr>
          <p:nvPr>
            <p:ph type="ftr" sz="quarter" idx="72"/>
          </p:nvPr>
        </p:nvSpPr>
        <p:spPr/>
        <p:txBody>
          <a:bodyPr/>
          <a:lstStyle/>
          <a:p>
            <a:r>
              <a:rPr lang="en-GB"/>
              <a:t>Copyright © 2023 HCL Technologies | Confidential</a:t>
            </a:r>
            <a:endParaRPr lang="en-GB" dirty="0"/>
          </a:p>
        </p:txBody>
      </p:sp>
      <p:pic>
        <p:nvPicPr>
          <p:cNvPr id="6" name="Gradient (Intense)">
            <a:extLst>
              <a:ext uri="{FF2B5EF4-FFF2-40B4-BE49-F238E27FC236}">
                <a16:creationId xmlns:a16="http://schemas.microsoft.com/office/drawing/2014/main" id="{1894522D-0ED1-3AEE-6BE9-78B08DABA6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036" b="9244"/>
          <a:stretch/>
        </p:blipFill>
        <p:spPr>
          <a:xfrm>
            <a:off x="180001" y="180004"/>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11" name="Quotation mark">
            <a:extLst>
              <a:ext uri="{FF2B5EF4-FFF2-40B4-BE49-F238E27FC236}">
                <a16:creationId xmlns:a16="http://schemas.microsoft.com/office/drawing/2014/main" id="{E4B49311-CA4D-F062-4070-86FDABF4C8A6}"/>
              </a:ext>
            </a:extLst>
          </p:cNvPr>
          <p:cNvSpPr>
            <a:spLocks noChangeAspect="1" noEditPoints="1"/>
          </p:cNvSpPr>
          <p:nvPr userDrawn="1"/>
        </p:nvSpPr>
        <p:spPr bwMode="auto">
          <a:xfrm>
            <a:off x="1806575" y="898525"/>
            <a:ext cx="737979" cy="5148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 name="Quote">
            <a:extLst>
              <a:ext uri="{FF2B5EF4-FFF2-40B4-BE49-F238E27FC236}">
                <a16:creationId xmlns:a16="http://schemas.microsoft.com/office/drawing/2014/main" id="{CD744F93-B940-8049-39E4-35BC2E61823B}"/>
              </a:ext>
            </a:extLst>
          </p:cNvPr>
          <p:cNvSpPr>
            <a:spLocks noGrp="1"/>
          </p:cNvSpPr>
          <p:nvPr>
            <p:ph type="title" hasCustomPrompt="1"/>
          </p:nvPr>
        </p:nvSpPr>
        <p:spPr>
          <a:xfrm>
            <a:off x="1778635" y="1673851"/>
            <a:ext cx="8606790" cy="2321079"/>
          </a:xfrm>
        </p:spPr>
        <p:txBody>
          <a:bodyPr>
            <a:noAutofit/>
          </a:bodyPr>
          <a:lstStyle>
            <a:lvl1pPr>
              <a:lnSpc>
                <a:spcPct val="100000"/>
              </a:lnSpc>
              <a:defRPr sz="2800" b="0">
                <a:solidFill>
                  <a:schemeClr val="bg1"/>
                </a:solidFill>
                <a:latin typeface="+mn-lt"/>
                <a:cs typeface="+mj-cs"/>
              </a:defRPr>
            </a:lvl1pPr>
          </a:lstStyle>
          <a:p>
            <a:r>
              <a:rPr lang="en-US" dirty="0"/>
              <a:t>Insert quote</a:t>
            </a:r>
          </a:p>
        </p:txBody>
      </p:sp>
      <p:sp>
        <p:nvSpPr>
          <p:cNvPr id="14" name="Picture Placeholder">
            <a:extLst>
              <a:ext uri="{FF2B5EF4-FFF2-40B4-BE49-F238E27FC236}">
                <a16:creationId xmlns:a16="http://schemas.microsoft.com/office/drawing/2014/main" id="{1AD03A9D-35A7-CBF3-CFF6-B04EA0984BC1}"/>
              </a:ext>
            </a:extLst>
          </p:cNvPr>
          <p:cNvSpPr>
            <a:spLocks noGrp="1" noChangeAspect="1"/>
          </p:cNvSpPr>
          <p:nvPr>
            <p:ph type="pic" sz="quarter" idx="71" hasCustomPrompt="1"/>
          </p:nvPr>
        </p:nvSpPr>
        <p:spPr>
          <a:xfrm>
            <a:off x="1806575" y="4211810"/>
            <a:ext cx="1339850" cy="1339850"/>
          </a:xfrm>
          <a:prstGeom prst="roundRect">
            <a:avLst>
              <a:gd name="adj" fmla="val 449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p:txBody>
      </p:sp>
      <p:sp>
        <p:nvSpPr>
          <p:cNvPr id="13" name="Name">
            <a:extLst>
              <a:ext uri="{FF2B5EF4-FFF2-40B4-BE49-F238E27FC236}">
                <a16:creationId xmlns:a16="http://schemas.microsoft.com/office/drawing/2014/main" id="{6962FA80-4CB6-7D1B-60C2-C63ECBF20E5B}"/>
              </a:ext>
            </a:extLst>
          </p:cNvPr>
          <p:cNvSpPr>
            <a:spLocks noGrp="1"/>
          </p:cNvSpPr>
          <p:nvPr>
            <p:ph type="body" sz="quarter" idx="11" hasCustomPrompt="1"/>
          </p:nvPr>
        </p:nvSpPr>
        <p:spPr>
          <a:xfrm>
            <a:off x="3146425" y="4535487"/>
            <a:ext cx="4089400" cy="692497"/>
          </a:xfrm>
        </p:spPr>
        <p:txBody>
          <a:bodyPr wrap="square" lIns="360000" anchor="ctr">
            <a:spAutoFit/>
          </a:bodyPr>
          <a:lstStyle>
            <a:lvl1pPr>
              <a:spcBef>
                <a:spcPts val="0"/>
              </a:spcBef>
              <a:spcAft>
                <a:spcPts val="400"/>
              </a:spcAft>
              <a:defRPr sz="2400">
                <a:solidFill>
                  <a:schemeClr val="bg1"/>
                </a:solidFill>
              </a:defRPr>
            </a:lvl1pPr>
            <a:lvl2pPr marL="0" indent="0">
              <a:buFontTx/>
              <a:buNone/>
              <a:defRPr>
                <a:solidFill>
                  <a:schemeClr val="bg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63646997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 Title, Big image (Dark)">
    <p:spTree>
      <p:nvGrpSpPr>
        <p:cNvPr id="1" name=""/>
        <p:cNvGrpSpPr/>
        <p:nvPr/>
      </p:nvGrpSpPr>
      <p:grpSpPr>
        <a:xfrm>
          <a:off x="0" y="0"/>
          <a:ext cx="0" cy="0"/>
          <a:chOff x="0" y="0"/>
          <a:chExt cx="0" cy="0"/>
        </a:xfrm>
      </p:grpSpPr>
      <p:pic>
        <p:nvPicPr>
          <p:cNvPr id="10" name="Gradient (Intense)">
            <a:extLst>
              <a:ext uri="{FF2B5EF4-FFF2-40B4-BE49-F238E27FC236}">
                <a16:creationId xmlns:a16="http://schemas.microsoft.com/office/drawing/2014/main" id="{DEAA54D9-D194-0B41-CE49-FEACD580F1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33423" b="9244"/>
          <a:stretch/>
        </p:blipFill>
        <p:spPr>
          <a:xfrm>
            <a:off x="180002" y="180004"/>
            <a:ext cx="7960699" cy="6066811"/>
          </a:xfrm>
          <a:custGeom>
            <a:avLst/>
            <a:gdLst>
              <a:gd name="connsiteX0" fmla="*/ 51083 w 7960699"/>
              <a:gd name="connsiteY0" fmla="*/ 0 h 6066811"/>
              <a:gd name="connsiteX1" fmla="*/ 7909616 w 7960699"/>
              <a:gd name="connsiteY1" fmla="*/ 0 h 6066811"/>
              <a:gd name="connsiteX2" fmla="*/ 7960699 w 7960699"/>
              <a:gd name="connsiteY2" fmla="*/ 51083 h 6066811"/>
              <a:gd name="connsiteX3" fmla="*/ 7960699 w 7960699"/>
              <a:gd name="connsiteY3" fmla="*/ 6015728 h 6066811"/>
              <a:gd name="connsiteX4" fmla="*/ 7909616 w 7960699"/>
              <a:gd name="connsiteY4" fmla="*/ 6066811 h 6066811"/>
              <a:gd name="connsiteX5" fmla="*/ 51083 w 7960699"/>
              <a:gd name="connsiteY5" fmla="*/ 6066811 h 6066811"/>
              <a:gd name="connsiteX6" fmla="*/ 0 w 7960699"/>
              <a:gd name="connsiteY6" fmla="*/ 6015728 h 6066811"/>
              <a:gd name="connsiteX7" fmla="*/ 0 w 7960699"/>
              <a:gd name="connsiteY7" fmla="*/ 51083 h 6066811"/>
              <a:gd name="connsiteX8" fmla="*/ 51083 w 7960699"/>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0699" h="6066811">
                <a:moveTo>
                  <a:pt x="51083" y="0"/>
                </a:moveTo>
                <a:lnTo>
                  <a:pt x="7909616" y="0"/>
                </a:lnTo>
                <a:cubicBezTo>
                  <a:pt x="7937828" y="0"/>
                  <a:pt x="7960699" y="22871"/>
                  <a:pt x="7960699" y="51083"/>
                </a:cubicBezTo>
                <a:lnTo>
                  <a:pt x="7960699" y="6015728"/>
                </a:lnTo>
                <a:cubicBezTo>
                  <a:pt x="7960699" y="6043940"/>
                  <a:pt x="7937828" y="6066811"/>
                  <a:pt x="7909616" y="6066811"/>
                </a:cubicBezTo>
                <a:lnTo>
                  <a:pt x="51083" y="6066811"/>
                </a:lnTo>
                <a:cubicBezTo>
                  <a:pt x="22871" y="6066811"/>
                  <a:pt x="0" y="6043940"/>
                  <a:pt x="0" y="6015728"/>
                </a:cubicBezTo>
                <a:lnTo>
                  <a:pt x="0" y="51083"/>
                </a:lnTo>
                <a:cubicBezTo>
                  <a:pt x="0" y="22871"/>
                  <a:pt x="22871" y="0"/>
                  <a:pt x="51083" y="0"/>
                </a:cubicBez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97EE325-DA91-41E9-51E6-87654D6622DB}"/>
              </a:ext>
            </a:extLst>
          </p:cNvPr>
          <p:cNvSpPr>
            <a:spLocks noGrp="1"/>
          </p:cNvSpPr>
          <p:nvPr>
            <p:ph type="ftr" sz="quarter" idx="74"/>
          </p:nvPr>
        </p:nvSpPr>
        <p:spPr/>
        <p:txBody>
          <a:bodyPr/>
          <a:lstStyle/>
          <a:p>
            <a:r>
              <a:rPr lang="en-GB"/>
              <a:t>Copyright © 2023 HCL Technologies | Confidential</a:t>
            </a:r>
            <a:endParaRPr lang="en-GB" dirty="0"/>
          </a:p>
        </p:txBody>
      </p:sp>
      <p:sp>
        <p:nvSpPr>
          <p:cNvPr id="3" name="Picture Placeholder">
            <a:extLst>
              <a:ext uri="{FF2B5EF4-FFF2-40B4-BE49-F238E27FC236}">
                <a16:creationId xmlns:a16="http://schemas.microsoft.com/office/drawing/2014/main" id="{20DD49C8-BC67-CD11-B2EA-7235DCFF7486}"/>
              </a:ext>
            </a:extLst>
          </p:cNvPr>
          <p:cNvSpPr>
            <a:spLocks noGrp="1"/>
          </p:cNvSpPr>
          <p:nvPr>
            <p:ph type="pic" sz="quarter" idx="15" hasCustomPrompt="1"/>
          </p:nvPr>
        </p:nvSpPr>
        <p:spPr>
          <a:xfrm>
            <a:off x="8320700" y="180002"/>
            <a:ext cx="3691301"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9" name="Title 1">
            <a:extLst>
              <a:ext uri="{FF2B5EF4-FFF2-40B4-BE49-F238E27FC236}">
                <a16:creationId xmlns:a16="http://schemas.microsoft.com/office/drawing/2014/main" id="{DC1E9411-CF7F-65FE-099C-1E2D7DD58864}"/>
              </a:ext>
            </a:extLst>
          </p:cNvPr>
          <p:cNvSpPr>
            <a:spLocks noGrp="1"/>
          </p:cNvSpPr>
          <p:nvPr>
            <p:ph type="title" hasCustomPrompt="1"/>
          </p:nvPr>
        </p:nvSpPr>
        <p:spPr>
          <a:xfrm>
            <a:off x="864624" y="860400"/>
            <a:ext cx="6554647"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5" name="Quotation mark">
            <a:extLst>
              <a:ext uri="{FF2B5EF4-FFF2-40B4-BE49-F238E27FC236}">
                <a16:creationId xmlns:a16="http://schemas.microsoft.com/office/drawing/2014/main" id="{843F877F-70AB-E380-A121-A801313DD340}"/>
              </a:ext>
            </a:extLst>
          </p:cNvPr>
          <p:cNvSpPr>
            <a:spLocks noChangeAspect="1" noEditPoints="1"/>
          </p:cNvSpPr>
          <p:nvPr userDrawn="1"/>
        </p:nvSpPr>
        <p:spPr bwMode="auto">
          <a:xfrm>
            <a:off x="901094" y="2525513"/>
            <a:ext cx="540000" cy="376694"/>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6" name="Quote">
            <a:extLst>
              <a:ext uri="{FF2B5EF4-FFF2-40B4-BE49-F238E27FC236}">
                <a16:creationId xmlns:a16="http://schemas.microsoft.com/office/drawing/2014/main" id="{42597EE4-64B5-37C4-4815-5F1ACA0A6B24}"/>
              </a:ext>
            </a:extLst>
          </p:cNvPr>
          <p:cNvSpPr>
            <a:spLocks noGrp="1"/>
          </p:cNvSpPr>
          <p:nvPr>
            <p:ph type="body" sz="quarter" idx="72" hasCustomPrompt="1"/>
          </p:nvPr>
        </p:nvSpPr>
        <p:spPr>
          <a:xfrm>
            <a:off x="875213" y="3110351"/>
            <a:ext cx="6541676" cy="1800000"/>
          </a:xfrm>
        </p:spPr>
        <p:txBody>
          <a:bodyPr wrap="square" tIns="0">
            <a:noAutofit/>
          </a:bodyPr>
          <a:lstStyle>
            <a:lvl1pPr>
              <a:defRPr sz="2200" b="0">
                <a:solidFill>
                  <a:schemeClr val="bg1"/>
                </a:solidFill>
                <a:latin typeface="+mn-lt"/>
                <a:cs typeface="+mj-cs"/>
              </a:defRPr>
            </a:lvl1pPr>
          </a:lstStyle>
          <a:p>
            <a:pPr lvl="0"/>
            <a:r>
              <a:rPr lang="en-US" dirty="0"/>
              <a:t>Insert quote</a:t>
            </a:r>
          </a:p>
        </p:txBody>
      </p:sp>
      <p:sp>
        <p:nvSpPr>
          <p:cNvPr id="17" name="Name">
            <a:extLst>
              <a:ext uri="{FF2B5EF4-FFF2-40B4-BE49-F238E27FC236}">
                <a16:creationId xmlns:a16="http://schemas.microsoft.com/office/drawing/2014/main" id="{BE00A606-9478-E750-6DD8-522F51AACBFD}"/>
              </a:ext>
            </a:extLst>
          </p:cNvPr>
          <p:cNvSpPr>
            <a:spLocks noGrp="1"/>
          </p:cNvSpPr>
          <p:nvPr>
            <p:ph type="body" sz="quarter" idx="73" hasCustomPrompt="1"/>
          </p:nvPr>
        </p:nvSpPr>
        <p:spPr>
          <a:xfrm>
            <a:off x="881605" y="5126400"/>
            <a:ext cx="4102510" cy="548868"/>
          </a:xfrm>
        </p:spPr>
        <p:txBody>
          <a:bodyPr wrap="square" lIns="0" anchor="b">
            <a:spAutoFit/>
          </a:bodyPr>
          <a:lstStyle>
            <a:lvl1pPr>
              <a:spcBef>
                <a:spcPts val="0"/>
              </a:spcBef>
              <a:spcAft>
                <a:spcPts val="200"/>
              </a:spcAft>
              <a:defRPr sz="2000">
                <a:solidFill>
                  <a:schemeClr val="bg1"/>
                </a:solidFill>
              </a:defRPr>
            </a:lvl1pPr>
            <a:lvl2pPr marL="0" indent="0">
              <a:buFontTx/>
              <a:buNone/>
              <a:defRPr sz="1400">
                <a:solidFill>
                  <a:schemeClr val="bg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422796178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s (2)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B22F930B-7FF7-2C4A-BA9E-16F4848E6C2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2073A96-BD65-426E-F082-BA29B5181DD8}"/>
              </a:ext>
            </a:extLst>
          </p:cNvPr>
          <p:cNvSpPr>
            <a:spLocks noGrp="1"/>
          </p:cNvSpPr>
          <p:nvPr>
            <p:ph type="ftr" sz="quarter" idx="74"/>
          </p:nvPr>
        </p:nvSpPr>
        <p:spPr/>
        <p:txBody>
          <a:bodyPr/>
          <a:lstStyle/>
          <a:p>
            <a:r>
              <a:rPr lang="en-GB"/>
              <a:t>Copyright © 2023 HCL Technologies | Confidential</a:t>
            </a:r>
            <a:endParaRPr lang="en-AU" dirty="0"/>
          </a:p>
        </p:txBody>
      </p:sp>
      <p:sp>
        <p:nvSpPr>
          <p:cNvPr id="4" name="Title 1">
            <a:extLst>
              <a:ext uri="{FF2B5EF4-FFF2-40B4-BE49-F238E27FC236}">
                <a16:creationId xmlns:a16="http://schemas.microsoft.com/office/drawing/2014/main" id="{5741C9F8-E3A8-BB2D-F62E-59C0A0F9F888}"/>
              </a:ext>
            </a:extLst>
          </p:cNvPr>
          <p:cNvSpPr>
            <a:spLocks noGrp="1"/>
          </p:cNvSpPr>
          <p:nvPr>
            <p:ph type="title"/>
          </p:nvPr>
        </p:nvSpPr>
        <p:spPr>
          <a:xfrm>
            <a:off x="863843" y="860400"/>
            <a:ext cx="10429631" cy="553998"/>
          </a:xfrm>
        </p:spPr>
        <p:txBody>
          <a:bodyPr/>
          <a:lstStyle>
            <a:lvl1pPr>
              <a:defRPr sz="4000"/>
            </a:lvl1pPr>
          </a:lstStyle>
          <a:p>
            <a:r>
              <a:rPr lang="en-US"/>
              <a:t>Click to edit Master title style</a:t>
            </a:r>
            <a:endParaRPr lang="en-US" dirty="0"/>
          </a:p>
        </p:txBody>
      </p:sp>
      <p:sp>
        <p:nvSpPr>
          <p:cNvPr id="5" name="Subtitle">
            <a:extLst>
              <a:ext uri="{FF2B5EF4-FFF2-40B4-BE49-F238E27FC236}">
                <a16:creationId xmlns:a16="http://schemas.microsoft.com/office/drawing/2014/main" id="{47CD6940-15BC-8633-9702-B0E18FFC50CF}"/>
              </a:ext>
            </a:extLst>
          </p:cNvPr>
          <p:cNvSpPr>
            <a:spLocks noGrp="1"/>
          </p:cNvSpPr>
          <p:nvPr>
            <p:ph type="body" sz="quarter" idx="40" hasCustomPrompt="1"/>
          </p:nvPr>
        </p:nvSpPr>
        <p:spPr>
          <a:xfrm>
            <a:off x="878399" y="12600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Quotation mark 1">
            <a:extLst>
              <a:ext uri="{FF2B5EF4-FFF2-40B4-BE49-F238E27FC236}">
                <a16:creationId xmlns:a16="http://schemas.microsoft.com/office/drawing/2014/main" id="{3F528770-03E8-10F4-CA2A-2053AD96681D}"/>
              </a:ext>
            </a:extLst>
          </p:cNvPr>
          <p:cNvSpPr>
            <a:spLocks noEditPoints="1"/>
          </p:cNvSpPr>
          <p:nvPr userDrawn="1"/>
        </p:nvSpPr>
        <p:spPr bwMode="auto">
          <a:xfrm>
            <a:off x="1336675" y="2515444"/>
            <a:ext cx="435600" cy="2952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8" name="Quote 1">
            <a:extLst>
              <a:ext uri="{FF2B5EF4-FFF2-40B4-BE49-F238E27FC236}">
                <a16:creationId xmlns:a16="http://schemas.microsoft.com/office/drawing/2014/main" id="{8E438DC5-A471-E681-53FA-E56EC1F8D111}"/>
              </a:ext>
            </a:extLst>
          </p:cNvPr>
          <p:cNvSpPr>
            <a:spLocks noGrp="1"/>
          </p:cNvSpPr>
          <p:nvPr>
            <p:ph type="body" sz="quarter" idx="23" hasCustomPrompt="1"/>
          </p:nvPr>
        </p:nvSpPr>
        <p:spPr>
          <a:xfrm>
            <a:off x="900455" y="2178050"/>
            <a:ext cx="5105545" cy="3781425"/>
          </a:xfrm>
          <a:custGeom>
            <a:avLst/>
            <a:gdLst>
              <a:gd name="connsiteX0" fmla="*/ 777040 w 5105545"/>
              <a:gd name="connsiteY0" fmla="*/ 339204 h 3781425"/>
              <a:gd name="connsiteX1" fmla="*/ 674463 w 5105545"/>
              <a:gd name="connsiteY1" fmla="*/ 442883 h 3781425"/>
              <a:gd name="connsiteX2" fmla="*/ 674463 w 5105545"/>
              <a:gd name="connsiteY2" fmla="*/ 632595 h 3781425"/>
              <a:gd name="connsiteX3" fmla="*/ 802409 w 5105545"/>
              <a:gd name="connsiteY3" fmla="*/ 632595 h 3781425"/>
              <a:gd name="connsiteX4" fmla="*/ 802409 w 5105545"/>
              <a:gd name="connsiteY4" fmla="*/ 443986 h 3781425"/>
              <a:gd name="connsiteX5" fmla="*/ 871897 w 5105545"/>
              <a:gd name="connsiteY5" fmla="*/ 443986 h 3781425"/>
              <a:gd name="connsiteX6" fmla="*/ 871897 w 5105545"/>
              <a:gd name="connsiteY6" fmla="*/ 339204 h 3781425"/>
              <a:gd name="connsiteX7" fmla="*/ 538797 w 5105545"/>
              <a:gd name="connsiteY7" fmla="*/ 339204 h 3781425"/>
              <a:gd name="connsiteX8" fmla="*/ 436220 w 5105545"/>
              <a:gd name="connsiteY8" fmla="*/ 442883 h 3781425"/>
              <a:gd name="connsiteX9" fmla="*/ 436220 w 5105545"/>
              <a:gd name="connsiteY9" fmla="*/ 632595 h 3781425"/>
              <a:gd name="connsiteX10" fmla="*/ 564166 w 5105545"/>
              <a:gd name="connsiteY10" fmla="*/ 632595 h 3781425"/>
              <a:gd name="connsiteX11" fmla="*/ 564166 w 5105545"/>
              <a:gd name="connsiteY11" fmla="*/ 443986 h 3781425"/>
              <a:gd name="connsiteX12" fmla="*/ 633653 w 5105545"/>
              <a:gd name="connsiteY12" fmla="*/ 443986 h 3781425"/>
              <a:gd name="connsiteX13" fmla="*/ 633653 w 5105545"/>
              <a:gd name="connsiteY13" fmla="*/ 339204 h 3781425"/>
              <a:gd name="connsiteX14" fmla="*/ 72830 w 5105545"/>
              <a:gd name="connsiteY14" fmla="*/ 0 h 3781425"/>
              <a:gd name="connsiteX15" fmla="*/ 5032715 w 5105545"/>
              <a:gd name="connsiteY15" fmla="*/ 0 h 3781425"/>
              <a:gd name="connsiteX16" fmla="*/ 5105545 w 5105545"/>
              <a:gd name="connsiteY16" fmla="*/ 72830 h 3781425"/>
              <a:gd name="connsiteX17" fmla="*/ 5105545 w 5105545"/>
              <a:gd name="connsiteY17" fmla="*/ 3708595 h 3781425"/>
              <a:gd name="connsiteX18" fmla="*/ 5032715 w 5105545"/>
              <a:gd name="connsiteY18" fmla="*/ 3781425 h 3781425"/>
              <a:gd name="connsiteX19" fmla="*/ 72830 w 5105545"/>
              <a:gd name="connsiteY19" fmla="*/ 3781425 h 3781425"/>
              <a:gd name="connsiteX20" fmla="*/ 0 w 5105545"/>
              <a:gd name="connsiteY20" fmla="*/ 3708595 h 3781425"/>
              <a:gd name="connsiteX21" fmla="*/ 0 w 5105545"/>
              <a:gd name="connsiteY21" fmla="*/ 72830 h 3781425"/>
              <a:gd name="connsiteX22" fmla="*/ 72830 w 5105545"/>
              <a:gd name="connsiteY22" fmla="*/ 0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5545" h="3781425">
                <a:moveTo>
                  <a:pt x="777040" y="339204"/>
                </a:moveTo>
                <a:cubicBezTo>
                  <a:pt x="711965" y="339204"/>
                  <a:pt x="674463" y="376705"/>
                  <a:pt x="674463" y="442883"/>
                </a:cubicBezTo>
                <a:lnTo>
                  <a:pt x="674463" y="632595"/>
                </a:lnTo>
                <a:lnTo>
                  <a:pt x="802409" y="632595"/>
                </a:lnTo>
                <a:lnTo>
                  <a:pt x="802409" y="443986"/>
                </a:lnTo>
                <a:lnTo>
                  <a:pt x="871897" y="443986"/>
                </a:lnTo>
                <a:lnTo>
                  <a:pt x="871897" y="339204"/>
                </a:lnTo>
                <a:close/>
                <a:moveTo>
                  <a:pt x="538797" y="339204"/>
                </a:moveTo>
                <a:cubicBezTo>
                  <a:pt x="473721" y="339204"/>
                  <a:pt x="436220" y="376705"/>
                  <a:pt x="436220" y="442883"/>
                </a:cubicBezTo>
                <a:lnTo>
                  <a:pt x="436220" y="632595"/>
                </a:lnTo>
                <a:lnTo>
                  <a:pt x="564166" y="632595"/>
                </a:lnTo>
                <a:lnTo>
                  <a:pt x="564166" y="443986"/>
                </a:lnTo>
                <a:lnTo>
                  <a:pt x="633653" y="443986"/>
                </a:lnTo>
                <a:lnTo>
                  <a:pt x="633653" y="339204"/>
                </a:lnTo>
                <a:close/>
                <a:moveTo>
                  <a:pt x="72830" y="0"/>
                </a:moveTo>
                <a:lnTo>
                  <a:pt x="5032715" y="0"/>
                </a:lnTo>
                <a:cubicBezTo>
                  <a:pt x="5072938" y="0"/>
                  <a:pt x="5105545" y="32607"/>
                  <a:pt x="5105545" y="72830"/>
                </a:cubicBezTo>
                <a:lnTo>
                  <a:pt x="5105545" y="3708595"/>
                </a:lnTo>
                <a:cubicBezTo>
                  <a:pt x="5105545" y="3748818"/>
                  <a:pt x="5072938" y="3781425"/>
                  <a:pt x="5032715" y="3781425"/>
                </a:cubicBezTo>
                <a:lnTo>
                  <a:pt x="72830" y="3781425"/>
                </a:lnTo>
                <a:cubicBezTo>
                  <a:pt x="32607" y="3781425"/>
                  <a:pt x="0" y="3748818"/>
                  <a:pt x="0" y="3708595"/>
                </a:cubicBezTo>
                <a:lnTo>
                  <a:pt x="0" y="72830"/>
                </a:lnTo>
                <a:cubicBezTo>
                  <a:pt x="0" y="32607"/>
                  <a:pt x="32607" y="0"/>
                  <a:pt x="72830" y="0"/>
                </a:cubicBezTo>
                <a:close/>
              </a:path>
            </a:pathLst>
          </a:custGeom>
          <a:gradFill flip="none" rotWithShape="1">
            <a:gsLst>
              <a:gs pos="10000">
                <a:schemeClr val="tx2"/>
              </a:gs>
              <a:gs pos="100000">
                <a:schemeClr val="accent4"/>
              </a:gs>
            </a:gsLst>
            <a:lin ang="2400000" scaled="0"/>
            <a:tileRect/>
          </a:gradFill>
        </p:spPr>
        <p:txBody>
          <a:bodyPr wrap="square" lIns="421200" tIns="828000" rIns="432000" bIns="180000" anchor="t">
            <a:noAutofit/>
          </a:bodyPr>
          <a:lstStyle>
            <a:lvl1pPr>
              <a:spcAft>
                <a:spcPts val="900"/>
              </a:spcAft>
              <a:defRPr sz="1600" b="0">
                <a:solidFill>
                  <a:schemeClr val="bg1"/>
                </a:solidFill>
                <a:latin typeface="+mn-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quote</a:t>
            </a:r>
          </a:p>
        </p:txBody>
      </p:sp>
      <p:sp>
        <p:nvSpPr>
          <p:cNvPr id="14" name="Picture Placeholder 1">
            <a:extLst>
              <a:ext uri="{FF2B5EF4-FFF2-40B4-BE49-F238E27FC236}">
                <a16:creationId xmlns:a16="http://schemas.microsoft.com/office/drawing/2014/main" id="{A4E85064-DD4C-FA34-16D1-D02A74478884}"/>
              </a:ext>
            </a:extLst>
          </p:cNvPr>
          <p:cNvSpPr>
            <a:spLocks noGrp="1" noChangeAspect="1"/>
          </p:cNvSpPr>
          <p:nvPr>
            <p:ph type="pic" sz="quarter" idx="71" hasCustomPrompt="1"/>
          </p:nvPr>
        </p:nvSpPr>
        <p:spPr>
          <a:xfrm>
            <a:off x="1336675" y="4730798"/>
            <a:ext cx="792000" cy="792000"/>
          </a:xfrm>
          <a:prstGeom prst="roundRect">
            <a:avLst>
              <a:gd name="adj" fmla="val 7140"/>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13" name="Name 1">
            <a:extLst>
              <a:ext uri="{FF2B5EF4-FFF2-40B4-BE49-F238E27FC236}">
                <a16:creationId xmlns:a16="http://schemas.microsoft.com/office/drawing/2014/main" id="{913C57EF-D3D0-7650-C3FB-4939760B0DF8}"/>
              </a:ext>
            </a:extLst>
          </p:cNvPr>
          <p:cNvSpPr>
            <a:spLocks noGrp="1"/>
          </p:cNvSpPr>
          <p:nvPr>
            <p:ph type="body" sz="quarter" idx="11" hasCustomPrompt="1"/>
          </p:nvPr>
        </p:nvSpPr>
        <p:spPr>
          <a:xfrm>
            <a:off x="2128675" y="4952209"/>
            <a:ext cx="3297400" cy="456535"/>
          </a:xfrm>
        </p:spPr>
        <p:txBody>
          <a:bodyPr wrap="square" lIns="252000" anchor="ctr">
            <a:spAutoFit/>
          </a:bodyPr>
          <a:lstStyle>
            <a:lvl1pPr>
              <a:spcBef>
                <a:spcPts val="0"/>
              </a:spcBef>
              <a:spcAft>
                <a:spcPts val="200"/>
              </a:spcAft>
              <a:buFontTx/>
              <a:buNone/>
              <a:defRPr sz="1600">
                <a:solidFill>
                  <a:schemeClr val="bg1"/>
                </a:solidFill>
              </a:defRPr>
            </a:lvl1pPr>
            <a:lvl2pPr marL="0" indent="0">
              <a:buFontTx/>
              <a:buNone/>
              <a:defRPr sz="1200">
                <a:solidFill>
                  <a:schemeClr val="bg1"/>
                </a:solidFill>
              </a:defRPr>
            </a:lvl2pPr>
          </a:lstStyle>
          <a:p>
            <a:pPr lvl="0"/>
            <a:r>
              <a:rPr lang="en-US" dirty="0"/>
              <a:t>Full name</a:t>
            </a:r>
          </a:p>
          <a:p>
            <a:pPr lvl="1"/>
            <a:r>
              <a:rPr lang="en-US" dirty="0"/>
              <a:t>Role | Company name</a:t>
            </a:r>
          </a:p>
        </p:txBody>
      </p:sp>
      <p:sp>
        <p:nvSpPr>
          <p:cNvPr id="8" name="Quotation mark 2">
            <a:extLst>
              <a:ext uri="{FF2B5EF4-FFF2-40B4-BE49-F238E27FC236}">
                <a16:creationId xmlns:a16="http://schemas.microsoft.com/office/drawing/2014/main" id="{13D73233-4BE8-7E1A-0C3E-35D9E985DC49}"/>
              </a:ext>
            </a:extLst>
          </p:cNvPr>
          <p:cNvSpPr>
            <a:spLocks noChangeAspect="1" noEditPoints="1"/>
          </p:cNvSpPr>
          <p:nvPr userDrawn="1"/>
        </p:nvSpPr>
        <p:spPr bwMode="auto">
          <a:xfrm>
            <a:off x="6622751" y="2515444"/>
            <a:ext cx="435600" cy="2952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 name="Quote 2">
            <a:extLst>
              <a:ext uri="{FF2B5EF4-FFF2-40B4-BE49-F238E27FC236}">
                <a16:creationId xmlns:a16="http://schemas.microsoft.com/office/drawing/2014/main" id="{D3FEF757-D407-FB9B-F25F-A2ED672A9706}"/>
              </a:ext>
            </a:extLst>
          </p:cNvPr>
          <p:cNvSpPr>
            <a:spLocks noGrp="1"/>
          </p:cNvSpPr>
          <p:nvPr>
            <p:ph type="body" sz="quarter" idx="25" hasCustomPrompt="1"/>
          </p:nvPr>
        </p:nvSpPr>
        <p:spPr>
          <a:xfrm>
            <a:off x="6186000" y="2178050"/>
            <a:ext cx="5107475" cy="3781425"/>
          </a:xfrm>
          <a:custGeom>
            <a:avLst/>
            <a:gdLst>
              <a:gd name="connsiteX0" fmla="*/ 777495 w 5107475"/>
              <a:gd name="connsiteY0" fmla="*/ 339204 h 3781425"/>
              <a:gd name="connsiteX1" fmla="*/ 674918 w 5107475"/>
              <a:gd name="connsiteY1" fmla="*/ 442883 h 3781425"/>
              <a:gd name="connsiteX2" fmla="*/ 674918 w 5107475"/>
              <a:gd name="connsiteY2" fmla="*/ 632595 h 3781425"/>
              <a:gd name="connsiteX3" fmla="*/ 802864 w 5107475"/>
              <a:gd name="connsiteY3" fmla="*/ 632595 h 3781425"/>
              <a:gd name="connsiteX4" fmla="*/ 802864 w 5107475"/>
              <a:gd name="connsiteY4" fmla="*/ 443986 h 3781425"/>
              <a:gd name="connsiteX5" fmla="*/ 872352 w 5107475"/>
              <a:gd name="connsiteY5" fmla="*/ 443986 h 3781425"/>
              <a:gd name="connsiteX6" fmla="*/ 872352 w 5107475"/>
              <a:gd name="connsiteY6" fmla="*/ 339204 h 3781425"/>
              <a:gd name="connsiteX7" fmla="*/ 539252 w 5107475"/>
              <a:gd name="connsiteY7" fmla="*/ 339204 h 3781425"/>
              <a:gd name="connsiteX8" fmla="*/ 436675 w 5107475"/>
              <a:gd name="connsiteY8" fmla="*/ 442883 h 3781425"/>
              <a:gd name="connsiteX9" fmla="*/ 436675 w 5107475"/>
              <a:gd name="connsiteY9" fmla="*/ 632595 h 3781425"/>
              <a:gd name="connsiteX10" fmla="*/ 564621 w 5107475"/>
              <a:gd name="connsiteY10" fmla="*/ 632595 h 3781425"/>
              <a:gd name="connsiteX11" fmla="*/ 564621 w 5107475"/>
              <a:gd name="connsiteY11" fmla="*/ 443986 h 3781425"/>
              <a:gd name="connsiteX12" fmla="*/ 634108 w 5107475"/>
              <a:gd name="connsiteY12" fmla="*/ 443986 h 3781425"/>
              <a:gd name="connsiteX13" fmla="*/ 634108 w 5107475"/>
              <a:gd name="connsiteY13" fmla="*/ 339204 h 3781425"/>
              <a:gd name="connsiteX14" fmla="*/ 67990 w 5107475"/>
              <a:gd name="connsiteY14" fmla="*/ 0 h 3781425"/>
              <a:gd name="connsiteX15" fmla="*/ 5039485 w 5107475"/>
              <a:gd name="connsiteY15" fmla="*/ 0 h 3781425"/>
              <a:gd name="connsiteX16" fmla="*/ 5107475 w 5107475"/>
              <a:gd name="connsiteY16" fmla="*/ 67990 h 3781425"/>
              <a:gd name="connsiteX17" fmla="*/ 5107475 w 5107475"/>
              <a:gd name="connsiteY17" fmla="*/ 3713435 h 3781425"/>
              <a:gd name="connsiteX18" fmla="*/ 5039485 w 5107475"/>
              <a:gd name="connsiteY18" fmla="*/ 3781425 h 3781425"/>
              <a:gd name="connsiteX19" fmla="*/ 67990 w 5107475"/>
              <a:gd name="connsiteY19" fmla="*/ 3781425 h 3781425"/>
              <a:gd name="connsiteX20" fmla="*/ 0 w 5107475"/>
              <a:gd name="connsiteY20" fmla="*/ 3713435 h 3781425"/>
              <a:gd name="connsiteX21" fmla="*/ 0 w 5107475"/>
              <a:gd name="connsiteY21" fmla="*/ 67990 h 3781425"/>
              <a:gd name="connsiteX22" fmla="*/ 67990 w 5107475"/>
              <a:gd name="connsiteY22" fmla="*/ 0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7475" h="3781425">
                <a:moveTo>
                  <a:pt x="777495" y="339204"/>
                </a:moveTo>
                <a:cubicBezTo>
                  <a:pt x="712420" y="339204"/>
                  <a:pt x="674918" y="376705"/>
                  <a:pt x="674918" y="442883"/>
                </a:cubicBezTo>
                <a:lnTo>
                  <a:pt x="674918" y="632595"/>
                </a:lnTo>
                <a:lnTo>
                  <a:pt x="802864" y="632595"/>
                </a:lnTo>
                <a:lnTo>
                  <a:pt x="802864" y="443986"/>
                </a:lnTo>
                <a:lnTo>
                  <a:pt x="872352" y="443986"/>
                </a:lnTo>
                <a:lnTo>
                  <a:pt x="872352" y="339204"/>
                </a:lnTo>
                <a:close/>
                <a:moveTo>
                  <a:pt x="539252" y="339204"/>
                </a:moveTo>
                <a:cubicBezTo>
                  <a:pt x="474176" y="339204"/>
                  <a:pt x="436675" y="376705"/>
                  <a:pt x="436675" y="442883"/>
                </a:cubicBezTo>
                <a:lnTo>
                  <a:pt x="436675" y="632595"/>
                </a:lnTo>
                <a:lnTo>
                  <a:pt x="564621" y="632595"/>
                </a:lnTo>
                <a:lnTo>
                  <a:pt x="564621" y="443986"/>
                </a:lnTo>
                <a:lnTo>
                  <a:pt x="634108" y="443986"/>
                </a:lnTo>
                <a:lnTo>
                  <a:pt x="634108" y="339204"/>
                </a:lnTo>
                <a:close/>
                <a:moveTo>
                  <a:pt x="67990" y="0"/>
                </a:moveTo>
                <a:lnTo>
                  <a:pt x="5039485" y="0"/>
                </a:lnTo>
                <a:cubicBezTo>
                  <a:pt x="5077035" y="0"/>
                  <a:pt x="5107475" y="30440"/>
                  <a:pt x="5107475" y="67990"/>
                </a:cubicBezTo>
                <a:lnTo>
                  <a:pt x="5107475" y="3713435"/>
                </a:lnTo>
                <a:cubicBezTo>
                  <a:pt x="5107475" y="3750985"/>
                  <a:pt x="5077035" y="3781425"/>
                  <a:pt x="5039485" y="3781425"/>
                </a:cubicBezTo>
                <a:lnTo>
                  <a:pt x="67990" y="3781425"/>
                </a:lnTo>
                <a:cubicBezTo>
                  <a:pt x="30440" y="3781425"/>
                  <a:pt x="0" y="3750985"/>
                  <a:pt x="0" y="3713435"/>
                </a:cubicBezTo>
                <a:lnTo>
                  <a:pt x="0" y="67990"/>
                </a:lnTo>
                <a:cubicBezTo>
                  <a:pt x="0" y="30440"/>
                  <a:pt x="30440" y="0"/>
                  <a:pt x="67990" y="0"/>
                </a:cubicBezTo>
                <a:close/>
              </a:path>
            </a:pathLst>
          </a:custGeom>
          <a:solidFill>
            <a:srgbClr val="E6EBF5">
              <a:alpha val="70000"/>
            </a:srgbClr>
          </a:solidFill>
        </p:spPr>
        <p:txBody>
          <a:bodyPr wrap="square" lIns="421200" tIns="828000" rIns="432000" bIns="180000" anchor="t">
            <a:noAutofit/>
          </a:bodyPr>
          <a:lstStyle>
            <a:lvl1pPr>
              <a:spcAft>
                <a:spcPts val="900"/>
              </a:spcAft>
              <a:defRPr sz="1600" b="0">
                <a:solidFill>
                  <a:schemeClr val="tx1"/>
                </a:solidFill>
                <a:latin typeface="+mn-lt"/>
              </a:defRPr>
            </a:lvl1pPr>
            <a:lvl2pPr>
              <a:defRPr sz="1600">
                <a:solidFill>
                  <a:schemeClr val="tx1"/>
                </a:solidFill>
              </a:defRPr>
            </a:lvl2pPr>
            <a:lvl3pPr>
              <a:buClrTx/>
              <a:defRPr sz="1600">
                <a:solidFill>
                  <a:schemeClr val="tx1"/>
                </a:solidFill>
              </a:defRPr>
            </a:lvl3pPr>
            <a:lvl4pPr>
              <a:buClr>
                <a:schemeClr val="tx2"/>
              </a:buClr>
              <a:defRPr sz="1400">
                <a:solidFill>
                  <a:schemeClr val="tx1"/>
                </a:solidFill>
              </a:defRPr>
            </a:lvl4pPr>
          </a:lstStyle>
          <a:p>
            <a:pPr lvl="0"/>
            <a:r>
              <a:rPr lang="en-US" dirty="0"/>
              <a:t>Insert quote</a:t>
            </a:r>
          </a:p>
        </p:txBody>
      </p:sp>
      <p:sp>
        <p:nvSpPr>
          <p:cNvPr id="30" name="Picture Placeholder 2">
            <a:extLst>
              <a:ext uri="{FF2B5EF4-FFF2-40B4-BE49-F238E27FC236}">
                <a16:creationId xmlns:a16="http://schemas.microsoft.com/office/drawing/2014/main" id="{1BB4054C-8B00-A0BD-D9EE-A2CCA28BB542}"/>
              </a:ext>
            </a:extLst>
          </p:cNvPr>
          <p:cNvSpPr>
            <a:spLocks noGrp="1" noChangeAspect="1"/>
          </p:cNvSpPr>
          <p:nvPr>
            <p:ph type="pic" sz="quarter" idx="73" hasCustomPrompt="1"/>
          </p:nvPr>
        </p:nvSpPr>
        <p:spPr>
          <a:xfrm>
            <a:off x="6622675" y="4730798"/>
            <a:ext cx="792000" cy="792000"/>
          </a:xfrm>
          <a:prstGeom prst="roundRect">
            <a:avLst>
              <a:gd name="adj" fmla="val 7140"/>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9" name="Name 2">
            <a:extLst>
              <a:ext uri="{FF2B5EF4-FFF2-40B4-BE49-F238E27FC236}">
                <a16:creationId xmlns:a16="http://schemas.microsoft.com/office/drawing/2014/main" id="{F5D2ED0D-3975-4EA0-1088-8252471001CD}"/>
              </a:ext>
            </a:extLst>
          </p:cNvPr>
          <p:cNvSpPr>
            <a:spLocks noGrp="1"/>
          </p:cNvSpPr>
          <p:nvPr>
            <p:ph type="body" sz="quarter" idx="72" hasCustomPrompt="1"/>
          </p:nvPr>
        </p:nvSpPr>
        <p:spPr>
          <a:xfrm>
            <a:off x="7414675" y="4952209"/>
            <a:ext cx="3297400" cy="456535"/>
          </a:xfrm>
        </p:spPr>
        <p:txBody>
          <a:bodyPr wrap="square" lIns="252000" anchor="ctr">
            <a:spAutoFit/>
          </a:bodyPr>
          <a:lstStyle>
            <a:lvl1pPr>
              <a:spcBef>
                <a:spcPts val="0"/>
              </a:spcBef>
              <a:spcAft>
                <a:spcPts val="200"/>
              </a:spcAft>
              <a:defRPr sz="1600">
                <a:solidFill>
                  <a:schemeClr val="tx1"/>
                </a:solidFill>
              </a:defRPr>
            </a:lvl1pPr>
            <a:lvl2pPr marL="0" indent="0">
              <a:buFontTx/>
              <a:buNone/>
              <a:defRPr sz="1200">
                <a:solidFill>
                  <a:schemeClr val="tx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273951560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acts – One profile, Imag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4141FD6C-21E0-47A5-0714-335E3D13925B}"/>
              </a:ext>
            </a:extLst>
          </p:cNvPr>
          <p:cNvSpPr>
            <a:spLocks noGrp="1"/>
          </p:cNvSpPr>
          <p:nvPr>
            <p:ph type="ftr" sz="quarter" idx="76"/>
          </p:nvPr>
        </p:nvSpPr>
        <p:spPr/>
        <p:txBody>
          <a:bodyPr/>
          <a:lstStyle/>
          <a:p>
            <a:r>
              <a:rPr lang="en-GB"/>
              <a:t>Copyright © 2023 HCL Technologies | Confidential</a:t>
            </a:r>
            <a:endParaRPr lang="en-GB" dirty="0"/>
          </a:p>
        </p:txBody>
      </p:sp>
      <p:sp>
        <p:nvSpPr>
          <p:cNvPr id="2" name="Rectangle: Rounded Corners">
            <a:extLst>
              <a:ext uri="{FF2B5EF4-FFF2-40B4-BE49-F238E27FC236}">
                <a16:creationId xmlns:a16="http://schemas.microsoft.com/office/drawing/2014/main" id="{BFA524D0-272D-CDAC-676E-9C45938CCD64}"/>
              </a:ext>
              <a:ext uri="{C183D7F6-B498-43B3-948B-1728B52AA6E4}">
                <adec:decorative xmlns:adec="http://schemas.microsoft.com/office/drawing/2017/decorative" val="1"/>
              </a:ext>
            </a:extLst>
          </p:cNvPr>
          <p:cNvSpPr/>
          <p:nvPr userDrawn="1"/>
        </p:nvSpPr>
        <p:spPr>
          <a:xfrm>
            <a:off x="180001" y="180002"/>
            <a:ext cx="7960699" cy="6066811"/>
          </a:xfrm>
          <a:prstGeom prst="roundRect">
            <a:avLst>
              <a:gd name="adj" fmla="val 84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a:extLst>
              <a:ext uri="{FF2B5EF4-FFF2-40B4-BE49-F238E27FC236}">
                <a16:creationId xmlns:a16="http://schemas.microsoft.com/office/drawing/2014/main" id="{20DD49C8-BC67-CD11-B2EA-7235DCFF7486}"/>
              </a:ext>
            </a:extLst>
          </p:cNvPr>
          <p:cNvSpPr>
            <a:spLocks noGrp="1"/>
          </p:cNvSpPr>
          <p:nvPr>
            <p:ph type="pic" sz="quarter" idx="15" hasCustomPrompt="1"/>
          </p:nvPr>
        </p:nvSpPr>
        <p:spPr>
          <a:xfrm>
            <a:off x="8320700" y="180002"/>
            <a:ext cx="3691301"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8" name="Title 1">
            <a:extLst>
              <a:ext uri="{FF2B5EF4-FFF2-40B4-BE49-F238E27FC236}">
                <a16:creationId xmlns:a16="http://schemas.microsoft.com/office/drawing/2014/main" id="{DB7127AC-6D07-8401-755D-D02F78F5ADA3}"/>
              </a:ext>
            </a:extLst>
          </p:cNvPr>
          <p:cNvSpPr>
            <a:spLocks noGrp="1"/>
          </p:cNvSpPr>
          <p:nvPr>
            <p:ph type="title" hasCustomPrompt="1"/>
          </p:nvPr>
        </p:nvSpPr>
        <p:spPr>
          <a:xfrm>
            <a:off x="862598" y="860400"/>
            <a:ext cx="6809815" cy="553998"/>
          </a:xfrm>
        </p:spPr>
        <p:txBody>
          <a:bodyPr/>
          <a:lstStyle>
            <a:lvl1pPr>
              <a:defRPr sz="4000">
                <a:solidFill>
                  <a:schemeClr val="tx1"/>
                </a:solidFill>
              </a:defRPr>
            </a:lvl1pPr>
          </a:lstStyle>
          <a:p>
            <a:r>
              <a:rPr lang="en-US" dirty="0"/>
              <a:t>Full name</a:t>
            </a:r>
          </a:p>
        </p:txBody>
      </p:sp>
      <p:sp>
        <p:nvSpPr>
          <p:cNvPr id="7" name="Subtitle">
            <a:extLst>
              <a:ext uri="{FF2B5EF4-FFF2-40B4-BE49-F238E27FC236}">
                <a16:creationId xmlns:a16="http://schemas.microsoft.com/office/drawing/2014/main" id="{48BD3E9A-4216-C553-D1BA-DCBBD97C8CD6}"/>
              </a:ext>
            </a:extLst>
          </p:cNvPr>
          <p:cNvSpPr>
            <a:spLocks noGrp="1"/>
          </p:cNvSpPr>
          <p:nvPr>
            <p:ph type="body" sz="quarter" idx="74" hasCustomPrompt="1"/>
          </p:nvPr>
        </p:nvSpPr>
        <p:spPr>
          <a:xfrm>
            <a:off x="878400" y="1260000"/>
            <a:ext cx="6794013" cy="489534"/>
          </a:xfrm>
        </p:spPr>
        <p:txBody>
          <a:bodyPr wrap="square" tIns="180000">
            <a:spAutoFit/>
          </a:bodyPr>
          <a:lstStyle>
            <a:lvl1pPr>
              <a:defRPr sz="2000" b="0">
                <a:solidFill>
                  <a:schemeClr val="tx1"/>
                </a:solidFill>
                <a:latin typeface="+mn-lt"/>
                <a:cs typeface="+mj-cs"/>
              </a:defRPr>
            </a:lvl1pPr>
          </a:lstStyle>
          <a:p>
            <a:pPr lvl="0"/>
            <a:r>
              <a:rPr lang="en-US" dirty="0"/>
              <a:t>Role | Company name</a:t>
            </a:r>
          </a:p>
        </p:txBody>
      </p:sp>
      <p:sp>
        <p:nvSpPr>
          <p:cNvPr id="12" name="Bio">
            <a:extLst>
              <a:ext uri="{FF2B5EF4-FFF2-40B4-BE49-F238E27FC236}">
                <a16:creationId xmlns:a16="http://schemas.microsoft.com/office/drawing/2014/main" id="{68902EB5-DD1C-1054-5EF3-CB5D63E77B3E}"/>
              </a:ext>
            </a:extLst>
          </p:cNvPr>
          <p:cNvSpPr>
            <a:spLocks noGrp="1"/>
          </p:cNvSpPr>
          <p:nvPr>
            <p:ph type="body" sz="quarter" idx="75"/>
          </p:nvPr>
        </p:nvSpPr>
        <p:spPr>
          <a:xfrm>
            <a:off x="881714" y="2183828"/>
            <a:ext cx="6790699" cy="3592504"/>
          </a:xfrm>
        </p:spPr>
        <p:txBody>
          <a:bodyPr/>
          <a:lstStyle>
            <a:lvl1pPr>
              <a:lnSpc>
                <a:spcPct val="110000"/>
              </a:lnSpc>
              <a:spcBef>
                <a:spcPts val="900"/>
              </a:spcBef>
              <a:spcAft>
                <a:spcPts val="900"/>
              </a:spcAft>
              <a:defRPr sz="1600" b="0">
                <a:solidFill>
                  <a:schemeClr val="tx1"/>
                </a:solidFill>
                <a:latin typeface="+mn-lt"/>
              </a:defRPr>
            </a:lvl1pPr>
            <a:lvl2pPr marL="180000" indent="-180000">
              <a:buClr>
                <a:schemeClr val="accent3"/>
              </a:buClr>
              <a:buFont typeface="HCLTech Roobert Light" panose="020B0604020202020204" pitchFamily="34" charset="0"/>
              <a:buChar char="•"/>
              <a:defRPr sz="1600">
                <a:solidFill>
                  <a:schemeClr val="tx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1241819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tacts – Three profiles,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DEA1BAB1-503B-C508-B699-4A2213248491}"/>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02083D-DD40-9284-47E6-679E6BCBD4AC}"/>
              </a:ext>
            </a:extLst>
          </p:cNvPr>
          <p:cNvSpPr>
            <a:spLocks noGrp="1"/>
          </p:cNvSpPr>
          <p:nvPr>
            <p:ph type="ftr" sz="quarter" idx="85"/>
          </p:nvPr>
        </p:nvSpPr>
        <p:spPr/>
        <p:txBody>
          <a:bodyPr/>
          <a:lstStyle/>
          <a:p>
            <a:r>
              <a:rPr lang="en-GB"/>
              <a:t>Copyright © 2023 HCL Technologies | Confidential</a:t>
            </a:r>
            <a:endParaRPr lang="en-GB" dirty="0"/>
          </a:p>
        </p:txBody>
      </p:sp>
      <p:sp>
        <p:nvSpPr>
          <p:cNvPr id="5" name="Picture Placeholder">
            <a:extLst>
              <a:ext uri="{FF2B5EF4-FFF2-40B4-BE49-F238E27FC236}">
                <a16:creationId xmlns:a16="http://schemas.microsoft.com/office/drawing/2014/main" id="{03419D8F-D114-DAD5-32CD-5E047839C681}"/>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28" name="Rectangle: Rounded Corners">
            <a:extLst>
              <a:ext uri="{FF2B5EF4-FFF2-40B4-BE49-F238E27FC236}">
                <a16:creationId xmlns:a16="http://schemas.microsoft.com/office/drawing/2014/main" id="{3238C835-1B9B-9D03-E9DA-4F555628932E}"/>
              </a:ext>
              <a:ext uri="{C183D7F6-B498-43B3-948B-1728B52AA6E4}">
                <adec:decorative xmlns:adec="http://schemas.microsoft.com/office/drawing/2017/decorative" val="1"/>
              </a:ext>
            </a:extLst>
          </p:cNvPr>
          <p:cNvSpPr/>
          <p:nvPr userDrawn="1"/>
        </p:nvSpPr>
        <p:spPr>
          <a:xfrm>
            <a:off x="3497263" y="180002"/>
            <a:ext cx="8514738" cy="6066811"/>
          </a:xfrm>
          <a:prstGeom prst="roundRect">
            <a:avLst>
              <a:gd name="adj" fmla="val 95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56D3987-934C-0D89-3F21-79A34BCCA584}"/>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7" name="Text Placeholder 1">
            <a:extLst>
              <a:ext uri="{FF2B5EF4-FFF2-40B4-BE49-F238E27FC236}">
                <a16:creationId xmlns:a16="http://schemas.microsoft.com/office/drawing/2014/main" id="{5E010565-FAEF-7693-5E7F-2EAB81E56527}"/>
              </a:ext>
            </a:extLst>
          </p:cNvPr>
          <p:cNvSpPr>
            <a:spLocks noGrp="1"/>
          </p:cNvSpPr>
          <p:nvPr>
            <p:ph type="body" sz="quarter" idx="79" hasCustomPrompt="1"/>
          </p:nvPr>
        </p:nvSpPr>
        <p:spPr>
          <a:xfrm>
            <a:off x="4051300"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8" name="Picture Placeholder 1">
            <a:extLst>
              <a:ext uri="{FF2B5EF4-FFF2-40B4-BE49-F238E27FC236}">
                <a16:creationId xmlns:a16="http://schemas.microsoft.com/office/drawing/2014/main" id="{298701F1-E036-19C9-2F89-413B9A3E7014}"/>
              </a:ext>
            </a:extLst>
          </p:cNvPr>
          <p:cNvSpPr>
            <a:spLocks noGrp="1"/>
          </p:cNvSpPr>
          <p:nvPr>
            <p:ph type="pic" sz="quarter" idx="80" hasCustomPrompt="1"/>
          </p:nvPr>
        </p:nvSpPr>
        <p:spPr>
          <a:xfrm>
            <a:off x="4051300"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4" name="Text Placeholder 2">
            <a:extLst>
              <a:ext uri="{FF2B5EF4-FFF2-40B4-BE49-F238E27FC236}">
                <a16:creationId xmlns:a16="http://schemas.microsoft.com/office/drawing/2014/main" id="{F4AE5FAB-9EF6-7197-9733-7350C7443753}"/>
              </a:ext>
            </a:extLst>
          </p:cNvPr>
          <p:cNvSpPr>
            <a:spLocks noGrp="1"/>
          </p:cNvSpPr>
          <p:nvPr>
            <p:ph type="body" sz="quarter" idx="81" hasCustomPrompt="1"/>
          </p:nvPr>
        </p:nvSpPr>
        <p:spPr>
          <a:xfrm>
            <a:off x="6537254"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25" name="Picture Placeholder 2">
            <a:extLst>
              <a:ext uri="{FF2B5EF4-FFF2-40B4-BE49-F238E27FC236}">
                <a16:creationId xmlns:a16="http://schemas.microsoft.com/office/drawing/2014/main" id="{CAB8A423-873C-4375-ED7A-EABE68F8C64E}"/>
              </a:ext>
            </a:extLst>
          </p:cNvPr>
          <p:cNvSpPr>
            <a:spLocks noGrp="1"/>
          </p:cNvSpPr>
          <p:nvPr>
            <p:ph type="pic" sz="quarter" idx="82" hasCustomPrompt="1"/>
          </p:nvPr>
        </p:nvSpPr>
        <p:spPr>
          <a:xfrm>
            <a:off x="6537254"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6" name="Text Placeholder 3">
            <a:extLst>
              <a:ext uri="{FF2B5EF4-FFF2-40B4-BE49-F238E27FC236}">
                <a16:creationId xmlns:a16="http://schemas.microsoft.com/office/drawing/2014/main" id="{599E0154-4493-0E51-1D86-0DF3DA7814B4}"/>
              </a:ext>
            </a:extLst>
          </p:cNvPr>
          <p:cNvSpPr>
            <a:spLocks noGrp="1"/>
          </p:cNvSpPr>
          <p:nvPr>
            <p:ph type="body" sz="quarter" idx="83" hasCustomPrompt="1"/>
          </p:nvPr>
        </p:nvSpPr>
        <p:spPr>
          <a:xfrm>
            <a:off x="9023208"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27" name="Picture Placeholder 3">
            <a:extLst>
              <a:ext uri="{FF2B5EF4-FFF2-40B4-BE49-F238E27FC236}">
                <a16:creationId xmlns:a16="http://schemas.microsoft.com/office/drawing/2014/main" id="{D32C7E30-C328-1C6F-0913-E61CA483098C}"/>
              </a:ext>
            </a:extLst>
          </p:cNvPr>
          <p:cNvSpPr>
            <a:spLocks noGrp="1"/>
          </p:cNvSpPr>
          <p:nvPr>
            <p:ph type="pic" sz="quarter" idx="84" hasCustomPrompt="1"/>
          </p:nvPr>
        </p:nvSpPr>
        <p:spPr>
          <a:xfrm>
            <a:off x="9023208"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Tree>
    <p:extLst>
      <p:ext uri="{BB962C8B-B14F-4D97-AF65-F5344CB8AC3E}">
        <p14:creationId xmlns:p14="http://schemas.microsoft.com/office/powerpoint/2010/main" val="332464112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Contacts – Four profiles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44ACC59C-9048-3624-E22A-3E3E8759321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4" name="HCLTech Logo">
            <a:extLst>
              <a:ext uri="{FF2B5EF4-FFF2-40B4-BE49-F238E27FC236}">
                <a16:creationId xmlns:a16="http://schemas.microsoft.com/office/drawing/2014/main" id="{964D24D9-D470-EA64-15CE-517E951FB8E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3" name="Slide Number Placeholder">
            <a:extLst>
              <a:ext uri="{FF2B5EF4-FFF2-40B4-BE49-F238E27FC236}">
                <a16:creationId xmlns:a16="http://schemas.microsoft.com/office/drawing/2014/main" id="{1B34E370-B7E8-5786-6278-9391F3A35F2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C79EB76-5416-DF67-F094-049F7BA339DE}"/>
              </a:ext>
            </a:extLst>
          </p:cNvPr>
          <p:cNvSpPr>
            <a:spLocks noGrp="1"/>
          </p:cNvSpPr>
          <p:nvPr>
            <p:ph type="ftr" sz="quarter" idx="83"/>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86914635-D082-48BD-181D-291E1335550B}"/>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39" name="Text Placeholder 1">
            <a:extLst>
              <a:ext uri="{FF2B5EF4-FFF2-40B4-BE49-F238E27FC236}">
                <a16:creationId xmlns:a16="http://schemas.microsoft.com/office/drawing/2014/main" id="{E003886F-F700-5DDC-8040-8CCA414AC56C}"/>
              </a:ext>
            </a:extLst>
          </p:cNvPr>
          <p:cNvSpPr>
            <a:spLocks noGrp="1"/>
          </p:cNvSpPr>
          <p:nvPr>
            <p:ph type="body" sz="quarter" idx="81" hasCustomPrompt="1"/>
          </p:nvPr>
        </p:nvSpPr>
        <p:spPr>
          <a:xfrm>
            <a:off x="9000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40" name="Picture Placeholder 1">
            <a:extLst>
              <a:ext uri="{FF2B5EF4-FFF2-40B4-BE49-F238E27FC236}">
                <a16:creationId xmlns:a16="http://schemas.microsoft.com/office/drawing/2014/main" id="{F35E8DEB-1E6F-50DF-D799-B0808AA1C7CA}"/>
              </a:ext>
            </a:extLst>
          </p:cNvPr>
          <p:cNvSpPr>
            <a:spLocks noGrp="1" noChangeAspect="1"/>
          </p:cNvSpPr>
          <p:nvPr>
            <p:ph type="pic" sz="quarter" idx="82" hasCustomPrompt="1"/>
          </p:nvPr>
        </p:nvSpPr>
        <p:spPr>
          <a:xfrm>
            <a:off x="9000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37" name="Text Placeholder 2">
            <a:extLst>
              <a:ext uri="{FF2B5EF4-FFF2-40B4-BE49-F238E27FC236}">
                <a16:creationId xmlns:a16="http://schemas.microsoft.com/office/drawing/2014/main" id="{6759EE2C-C3F6-9363-762A-64922163FFD6}"/>
              </a:ext>
            </a:extLst>
          </p:cNvPr>
          <p:cNvSpPr>
            <a:spLocks noGrp="1"/>
          </p:cNvSpPr>
          <p:nvPr>
            <p:ph type="body" sz="quarter" idx="79" hasCustomPrompt="1"/>
          </p:nvPr>
        </p:nvSpPr>
        <p:spPr>
          <a:xfrm>
            <a:off x="35436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8" name="Picture Placeholder 2">
            <a:extLst>
              <a:ext uri="{FF2B5EF4-FFF2-40B4-BE49-F238E27FC236}">
                <a16:creationId xmlns:a16="http://schemas.microsoft.com/office/drawing/2014/main" id="{A6BEE3DA-59B0-796A-8B5D-93729C7BB50C}"/>
              </a:ext>
            </a:extLst>
          </p:cNvPr>
          <p:cNvSpPr>
            <a:spLocks noGrp="1" noChangeAspect="1"/>
          </p:cNvSpPr>
          <p:nvPr>
            <p:ph type="pic" sz="quarter" idx="80" hasCustomPrompt="1"/>
          </p:nvPr>
        </p:nvSpPr>
        <p:spPr>
          <a:xfrm>
            <a:off x="35436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35" name="Text Placeholder 3">
            <a:extLst>
              <a:ext uri="{FF2B5EF4-FFF2-40B4-BE49-F238E27FC236}">
                <a16:creationId xmlns:a16="http://schemas.microsoft.com/office/drawing/2014/main" id="{BA1FFB4D-A3CD-4EC5-2B61-C5940A66B8B6}"/>
              </a:ext>
            </a:extLst>
          </p:cNvPr>
          <p:cNvSpPr>
            <a:spLocks noGrp="1"/>
          </p:cNvSpPr>
          <p:nvPr>
            <p:ph type="body" sz="quarter" idx="77" hasCustomPrompt="1"/>
          </p:nvPr>
        </p:nvSpPr>
        <p:spPr>
          <a:xfrm>
            <a:off x="61872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6" name="Picture Placeholder 3">
            <a:extLst>
              <a:ext uri="{FF2B5EF4-FFF2-40B4-BE49-F238E27FC236}">
                <a16:creationId xmlns:a16="http://schemas.microsoft.com/office/drawing/2014/main" id="{7109AE69-4BAF-0609-2E1A-335CA5AB4189}"/>
              </a:ext>
            </a:extLst>
          </p:cNvPr>
          <p:cNvSpPr>
            <a:spLocks noGrp="1" noChangeAspect="1"/>
          </p:cNvSpPr>
          <p:nvPr>
            <p:ph type="pic" sz="quarter" idx="78" hasCustomPrompt="1"/>
          </p:nvPr>
        </p:nvSpPr>
        <p:spPr>
          <a:xfrm>
            <a:off x="61872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7" name="Text Placeholder 4">
            <a:extLst>
              <a:ext uri="{FF2B5EF4-FFF2-40B4-BE49-F238E27FC236}">
                <a16:creationId xmlns:a16="http://schemas.microsoft.com/office/drawing/2014/main" id="{E1069FD2-18F9-7366-47F8-F37D4BE23B9C}"/>
              </a:ext>
            </a:extLst>
          </p:cNvPr>
          <p:cNvSpPr>
            <a:spLocks noGrp="1"/>
          </p:cNvSpPr>
          <p:nvPr>
            <p:ph type="body" sz="quarter" idx="43" hasCustomPrompt="1"/>
          </p:nvPr>
        </p:nvSpPr>
        <p:spPr>
          <a:xfrm>
            <a:off x="88308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16" name="Picture Placeholder 4">
            <a:extLst>
              <a:ext uri="{FF2B5EF4-FFF2-40B4-BE49-F238E27FC236}">
                <a16:creationId xmlns:a16="http://schemas.microsoft.com/office/drawing/2014/main" id="{F4A06EC8-394B-4926-C7FE-889F536AE482}"/>
              </a:ext>
            </a:extLst>
          </p:cNvPr>
          <p:cNvSpPr>
            <a:spLocks noGrp="1" noChangeAspect="1"/>
          </p:cNvSpPr>
          <p:nvPr>
            <p:ph type="pic" sz="quarter" idx="76" hasCustomPrompt="1"/>
          </p:nvPr>
        </p:nvSpPr>
        <p:spPr>
          <a:xfrm>
            <a:off x="88308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Tree>
    <p:extLst>
      <p:ext uri="{BB962C8B-B14F-4D97-AF65-F5344CB8AC3E}">
        <p14:creationId xmlns:p14="http://schemas.microsoft.com/office/powerpoint/2010/main" val="3074198940"/>
      </p:ext>
    </p:extLst>
  </p:cSld>
  <p:clrMapOvr>
    <a:overrideClrMapping bg1="dk1" tx1="lt1" bg2="dk2" tx2="lt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acts – Four profiles (Light)">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A952643C-F129-5849-02D7-AEC79DC54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82" t="1050" r="3675" b="11952"/>
          <a:stretch/>
        </p:blipFill>
        <p:spPr>
          <a:xfrm>
            <a:off x="180001" y="180005"/>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3" name="Slide Number Placeholder">
            <a:extLst>
              <a:ext uri="{FF2B5EF4-FFF2-40B4-BE49-F238E27FC236}">
                <a16:creationId xmlns:a16="http://schemas.microsoft.com/office/drawing/2014/main" id="{1B34E370-B7E8-5786-6278-9391F3A35F2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EDAABBB3-9B53-F608-779A-AC3D420937F6}"/>
              </a:ext>
            </a:extLst>
          </p:cNvPr>
          <p:cNvSpPr>
            <a:spLocks noGrp="1"/>
          </p:cNvSpPr>
          <p:nvPr>
            <p:ph type="ftr" sz="quarter" idx="83"/>
          </p:nvPr>
        </p:nvSpPr>
        <p:spPr/>
        <p:txBody>
          <a:bodyPr/>
          <a:lstStyle/>
          <a:p>
            <a:r>
              <a:rPr lang="en-GB"/>
              <a:t>Copyright © 2023 HCL Technologies | Confidential</a:t>
            </a:r>
            <a:endParaRPr lang="en-AU"/>
          </a:p>
        </p:txBody>
      </p:sp>
      <p:sp>
        <p:nvSpPr>
          <p:cNvPr id="8" name="Title 1">
            <a:extLst>
              <a:ext uri="{FF2B5EF4-FFF2-40B4-BE49-F238E27FC236}">
                <a16:creationId xmlns:a16="http://schemas.microsoft.com/office/drawing/2014/main" id="{86914635-D082-48BD-181D-291E1335550B}"/>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39" name="Text Placeholder 1">
            <a:extLst>
              <a:ext uri="{FF2B5EF4-FFF2-40B4-BE49-F238E27FC236}">
                <a16:creationId xmlns:a16="http://schemas.microsoft.com/office/drawing/2014/main" id="{E003886F-F700-5DDC-8040-8CCA414AC56C}"/>
              </a:ext>
            </a:extLst>
          </p:cNvPr>
          <p:cNvSpPr>
            <a:spLocks noGrp="1"/>
          </p:cNvSpPr>
          <p:nvPr>
            <p:ph type="body" sz="quarter" idx="81" hasCustomPrompt="1"/>
          </p:nvPr>
        </p:nvSpPr>
        <p:spPr>
          <a:xfrm>
            <a:off x="900000"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40" name="Picture Placeholder 1">
            <a:extLst>
              <a:ext uri="{FF2B5EF4-FFF2-40B4-BE49-F238E27FC236}">
                <a16:creationId xmlns:a16="http://schemas.microsoft.com/office/drawing/2014/main" id="{F35E8DEB-1E6F-50DF-D799-B0808AA1C7CA}"/>
              </a:ext>
            </a:extLst>
          </p:cNvPr>
          <p:cNvSpPr>
            <a:spLocks noGrp="1" noChangeAspect="1"/>
          </p:cNvSpPr>
          <p:nvPr>
            <p:ph type="pic" sz="quarter" idx="82" hasCustomPrompt="1"/>
          </p:nvPr>
        </p:nvSpPr>
        <p:spPr>
          <a:xfrm>
            <a:off x="900000"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37" name="Text Placeholder 2">
            <a:extLst>
              <a:ext uri="{FF2B5EF4-FFF2-40B4-BE49-F238E27FC236}">
                <a16:creationId xmlns:a16="http://schemas.microsoft.com/office/drawing/2014/main" id="{6759EE2C-C3F6-9363-762A-64922163FFD6}"/>
              </a:ext>
            </a:extLst>
          </p:cNvPr>
          <p:cNvSpPr>
            <a:spLocks noGrp="1"/>
          </p:cNvSpPr>
          <p:nvPr>
            <p:ph type="body" sz="quarter" idx="79" hasCustomPrompt="1"/>
          </p:nvPr>
        </p:nvSpPr>
        <p:spPr>
          <a:xfrm>
            <a:off x="3616325"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8" name="Picture Placeholder 2">
            <a:extLst>
              <a:ext uri="{FF2B5EF4-FFF2-40B4-BE49-F238E27FC236}">
                <a16:creationId xmlns:a16="http://schemas.microsoft.com/office/drawing/2014/main" id="{A6BEE3DA-59B0-796A-8B5D-93729C7BB50C}"/>
              </a:ext>
            </a:extLst>
          </p:cNvPr>
          <p:cNvSpPr>
            <a:spLocks noGrp="1" noChangeAspect="1"/>
          </p:cNvSpPr>
          <p:nvPr>
            <p:ph type="pic" sz="quarter" idx="80" hasCustomPrompt="1"/>
          </p:nvPr>
        </p:nvSpPr>
        <p:spPr>
          <a:xfrm>
            <a:off x="3616325"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35" name="Text Placeholder 3">
            <a:extLst>
              <a:ext uri="{FF2B5EF4-FFF2-40B4-BE49-F238E27FC236}">
                <a16:creationId xmlns:a16="http://schemas.microsoft.com/office/drawing/2014/main" id="{BA1FFB4D-A3CD-4EC5-2B61-C5940A66B8B6}"/>
              </a:ext>
            </a:extLst>
          </p:cNvPr>
          <p:cNvSpPr>
            <a:spLocks noGrp="1"/>
          </p:cNvSpPr>
          <p:nvPr>
            <p:ph type="body" sz="quarter" idx="77" hasCustomPrompt="1"/>
          </p:nvPr>
        </p:nvSpPr>
        <p:spPr>
          <a:xfrm>
            <a:off x="6330950"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6" name="Picture Placeholder 3">
            <a:extLst>
              <a:ext uri="{FF2B5EF4-FFF2-40B4-BE49-F238E27FC236}">
                <a16:creationId xmlns:a16="http://schemas.microsoft.com/office/drawing/2014/main" id="{7109AE69-4BAF-0609-2E1A-335CA5AB4189}"/>
              </a:ext>
            </a:extLst>
          </p:cNvPr>
          <p:cNvSpPr>
            <a:spLocks noGrp="1" noChangeAspect="1"/>
          </p:cNvSpPr>
          <p:nvPr>
            <p:ph type="pic" sz="quarter" idx="78" hasCustomPrompt="1"/>
          </p:nvPr>
        </p:nvSpPr>
        <p:spPr>
          <a:xfrm>
            <a:off x="6330950"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7" name="Text Placeholder 4">
            <a:extLst>
              <a:ext uri="{FF2B5EF4-FFF2-40B4-BE49-F238E27FC236}">
                <a16:creationId xmlns:a16="http://schemas.microsoft.com/office/drawing/2014/main" id="{E1069FD2-18F9-7366-47F8-F37D4BE23B9C}"/>
              </a:ext>
            </a:extLst>
          </p:cNvPr>
          <p:cNvSpPr>
            <a:spLocks noGrp="1"/>
          </p:cNvSpPr>
          <p:nvPr>
            <p:ph type="body" sz="quarter" idx="43" hasCustomPrompt="1"/>
          </p:nvPr>
        </p:nvSpPr>
        <p:spPr>
          <a:xfrm>
            <a:off x="9045575"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16" name="Picture Placeholder 4">
            <a:extLst>
              <a:ext uri="{FF2B5EF4-FFF2-40B4-BE49-F238E27FC236}">
                <a16:creationId xmlns:a16="http://schemas.microsoft.com/office/drawing/2014/main" id="{F4A06EC8-394B-4926-C7FE-889F536AE482}"/>
              </a:ext>
            </a:extLst>
          </p:cNvPr>
          <p:cNvSpPr>
            <a:spLocks noGrp="1" noChangeAspect="1"/>
          </p:cNvSpPr>
          <p:nvPr>
            <p:ph type="pic" sz="quarter" idx="76" hasCustomPrompt="1"/>
          </p:nvPr>
        </p:nvSpPr>
        <p:spPr>
          <a:xfrm>
            <a:off x="9045575"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Tree>
    <p:extLst>
      <p:ext uri="{BB962C8B-B14F-4D97-AF65-F5344CB8AC3E}">
        <p14:creationId xmlns:p14="http://schemas.microsoft.com/office/powerpoint/2010/main" val="24311948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acts – Six profiles">
    <p:spTree>
      <p:nvGrpSpPr>
        <p:cNvPr id="1" name=""/>
        <p:cNvGrpSpPr/>
        <p:nvPr/>
      </p:nvGrpSpPr>
      <p:grpSpPr>
        <a:xfrm>
          <a:off x="0" y="0"/>
          <a:ext cx="0" cy="0"/>
          <a:chOff x="0" y="0"/>
          <a:chExt cx="0" cy="0"/>
        </a:xfrm>
      </p:grpSpPr>
      <p:sp>
        <p:nvSpPr>
          <p:cNvPr id="29" name="Rectangle: Rounded Corners">
            <a:extLst>
              <a:ext uri="{FF2B5EF4-FFF2-40B4-BE49-F238E27FC236}">
                <a16:creationId xmlns:a16="http://schemas.microsoft.com/office/drawing/2014/main" id="{A631513B-E677-6E4A-12FC-06D24F530F2E}"/>
              </a:ext>
              <a:ext uri="{C183D7F6-B498-43B3-948B-1728B52AA6E4}">
                <adec:decorative xmlns:adec="http://schemas.microsoft.com/office/drawing/2017/decorative" val="1"/>
              </a:ext>
            </a:extLst>
          </p:cNvPr>
          <p:cNvSpPr/>
          <p:nvPr userDrawn="1"/>
        </p:nvSpPr>
        <p:spPr>
          <a:xfrm>
            <a:off x="180001" y="180002"/>
            <a:ext cx="11832000" cy="2369451"/>
          </a:xfrm>
          <a:prstGeom prst="roundRect">
            <a:avLst>
              <a:gd name="adj" fmla="val 2398"/>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CE7466AE-776D-9D43-CD6D-DA074BF0839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BC56E36-6477-FD66-5685-763A6213FC28}"/>
              </a:ext>
            </a:extLst>
          </p:cNvPr>
          <p:cNvSpPr>
            <a:spLocks noGrp="1"/>
          </p:cNvSpPr>
          <p:nvPr>
            <p:ph type="ftr" sz="quarter" idx="84"/>
          </p:nvPr>
        </p:nvSpPr>
        <p:spPr/>
        <p:txBody>
          <a:bodyPr/>
          <a:lstStyle/>
          <a:p>
            <a:r>
              <a:rPr lang="en-GB"/>
              <a:t>Copyright © 2023 HCL Technologies | Confidential</a:t>
            </a:r>
            <a:endParaRPr lang="en-GB" dirty="0"/>
          </a:p>
        </p:txBody>
      </p:sp>
      <p:sp>
        <p:nvSpPr>
          <p:cNvPr id="13" name="Title 1">
            <a:extLst>
              <a:ext uri="{FF2B5EF4-FFF2-40B4-BE49-F238E27FC236}">
                <a16:creationId xmlns:a16="http://schemas.microsoft.com/office/drawing/2014/main" id="{D76E8C0B-72EB-8441-3C6D-CD9FD1274AE2}"/>
              </a:ext>
            </a:extLst>
          </p:cNvPr>
          <p:cNvSpPr>
            <a:spLocks noGrp="1"/>
          </p:cNvSpPr>
          <p:nvPr>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14" name="Subtitle">
            <a:extLst>
              <a:ext uri="{FF2B5EF4-FFF2-40B4-BE49-F238E27FC236}">
                <a16:creationId xmlns:a16="http://schemas.microsoft.com/office/drawing/2014/main" id="{A4EC7C88-2E50-B4E0-050D-234149211C13}"/>
              </a:ext>
            </a:extLst>
          </p:cNvPr>
          <p:cNvSpPr>
            <a:spLocks noGrp="1"/>
          </p:cNvSpPr>
          <p:nvPr>
            <p:ph type="body" sz="quarter" idx="40" hasCustomPrompt="1"/>
          </p:nvPr>
        </p:nvSpPr>
        <p:spPr>
          <a:xfrm>
            <a:off x="6310497" y="922814"/>
            <a:ext cx="4982978" cy="1255235"/>
          </a:xfrm>
        </p:spPr>
        <p:txBody>
          <a:bodyPr wrap="square" tIns="0">
            <a:noAutofit/>
          </a:bodyPr>
          <a:lstStyle>
            <a:lvl1pPr>
              <a:defRPr sz="2000" b="0">
                <a:solidFill>
                  <a:schemeClr val="tx1"/>
                </a:solidFill>
                <a:latin typeface="+mn-lt"/>
                <a:cs typeface="+mj-cs"/>
              </a:defRPr>
            </a:lvl1pPr>
          </a:lstStyle>
          <a:p>
            <a:pPr lvl="0"/>
            <a:r>
              <a:rPr lang="en-US" dirty="0"/>
              <a:t>Insert subtitle</a:t>
            </a:r>
          </a:p>
        </p:txBody>
      </p:sp>
      <p:sp>
        <p:nvSpPr>
          <p:cNvPr id="4" name="Picture Placeholder 1">
            <a:extLst>
              <a:ext uri="{FF2B5EF4-FFF2-40B4-BE49-F238E27FC236}">
                <a16:creationId xmlns:a16="http://schemas.microsoft.com/office/drawing/2014/main" id="{4B89612C-29AF-9C3B-71D4-086A105A5A57}"/>
              </a:ext>
            </a:extLst>
          </p:cNvPr>
          <p:cNvSpPr>
            <a:spLocks noGrp="1" noChangeAspect="1"/>
          </p:cNvSpPr>
          <p:nvPr>
            <p:ph type="pic" sz="quarter" idx="73" hasCustomPrompt="1"/>
          </p:nvPr>
        </p:nvSpPr>
        <p:spPr>
          <a:xfrm>
            <a:off x="900357"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5" name="Name 1">
            <a:extLst>
              <a:ext uri="{FF2B5EF4-FFF2-40B4-BE49-F238E27FC236}">
                <a16:creationId xmlns:a16="http://schemas.microsoft.com/office/drawing/2014/main" id="{DEA3C150-3C40-272E-E607-61BE348CD8CF}"/>
              </a:ext>
            </a:extLst>
          </p:cNvPr>
          <p:cNvSpPr>
            <a:spLocks noGrp="1"/>
          </p:cNvSpPr>
          <p:nvPr>
            <p:ph type="body" sz="quarter" idx="72" hasCustomPrompt="1"/>
          </p:nvPr>
        </p:nvSpPr>
        <p:spPr>
          <a:xfrm>
            <a:off x="2044905"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18" name="Picture Placeholder 2">
            <a:extLst>
              <a:ext uri="{FF2B5EF4-FFF2-40B4-BE49-F238E27FC236}">
                <a16:creationId xmlns:a16="http://schemas.microsoft.com/office/drawing/2014/main" id="{B1433424-9501-29ED-0094-7265C131FC33}"/>
              </a:ext>
            </a:extLst>
          </p:cNvPr>
          <p:cNvSpPr>
            <a:spLocks noGrp="1" noChangeAspect="1"/>
          </p:cNvSpPr>
          <p:nvPr>
            <p:ph type="pic" sz="quarter" idx="74" hasCustomPrompt="1"/>
          </p:nvPr>
        </p:nvSpPr>
        <p:spPr>
          <a:xfrm>
            <a:off x="4521200"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19" name="Name 2">
            <a:extLst>
              <a:ext uri="{FF2B5EF4-FFF2-40B4-BE49-F238E27FC236}">
                <a16:creationId xmlns:a16="http://schemas.microsoft.com/office/drawing/2014/main" id="{FBEE1F7B-57CF-7C1D-A68C-E6A8B7507314}"/>
              </a:ext>
            </a:extLst>
          </p:cNvPr>
          <p:cNvSpPr>
            <a:spLocks noGrp="1"/>
          </p:cNvSpPr>
          <p:nvPr>
            <p:ph type="body" sz="quarter" idx="75" hasCustomPrompt="1"/>
          </p:nvPr>
        </p:nvSpPr>
        <p:spPr>
          <a:xfrm>
            <a:off x="5665748"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0" name="Picture Placeholder 3">
            <a:extLst>
              <a:ext uri="{FF2B5EF4-FFF2-40B4-BE49-F238E27FC236}">
                <a16:creationId xmlns:a16="http://schemas.microsoft.com/office/drawing/2014/main" id="{E7D2F23B-1C2B-7B9C-693F-FB434E680881}"/>
              </a:ext>
            </a:extLst>
          </p:cNvPr>
          <p:cNvSpPr>
            <a:spLocks noGrp="1" noChangeAspect="1"/>
          </p:cNvSpPr>
          <p:nvPr>
            <p:ph type="pic" sz="quarter" idx="76" hasCustomPrompt="1"/>
          </p:nvPr>
        </p:nvSpPr>
        <p:spPr>
          <a:xfrm>
            <a:off x="8142532"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1" name="Name 3">
            <a:extLst>
              <a:ext uri="{FF2B5EF4-FFF2-40B4-BE49-F238E27FC236}">
                <a16:creationId xmlns:a16="http://schemas.microsoft.com/office/drawing/2014/main" id="{634A0BD9-791B-773E-9296-A1B53CE54D74}"/>
              </a:ext>
            </a:extLst>
          </p:cNvPr>
          <p:cNvSpPr>
            <a:spLocks noGrp="1"/>
          </p:cNvSpPr>
          <p:nvPr>
            <p:ph type="body" sz="quarter" idx="77" hasCustomPrompt="1"/>
          </p:nvPr>
        </p:nvSpPr>
        <p:spPr>
          <a:xfrm>
            <a:off x="9287080"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3" name="Picture Placeholder 4">
            <a:extLst>
              <a:ext uri="{FF2B5EF4-FFF2-40B4-BE49-F238E27FC236}">
                <a16:creationId xmlns:a16="http://schemas.microsoft.com/office/drawing/2014/main" id="{81E5F47A-ECA8-3D95-2F57-009F0E0E7FC0}"/>
              </a:ext>
            </a:extLst>
          </p:cNvPr>
          <p:cNvSpPr>
            <a:spLocks noGrp="1" noChangeAspect="1"/>
          </p:cNvSpPr>
          <p:nvPr>
            <p:ph type="pic" sz="quarter" idx="78" hasCustomPrompt="1"/>
          </p:nvPr>
        </p:nvSpPr>
        <p:spPr>
          <a:xfrm>
            <a:off x="900357"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4" name="Name 4">
            <a:extLst>
              <a:ext uri="{FF2B5EF4-FFF2-40B4-BE49-F238E27FC236}">
                <a16:creationId xmlns:a16="http://schemas.microsoft.com/office/drawing/2014/main" id="{76A49945-D9F2-9D71-A283-B8C9ABDA57BD}"/>
              </a:ext>
            </a:extLst>
          </p:cNvPr>
          <p:cNvSpPr>
            <a:spLocks noGrp="1"/>
          </p:cNvSpPr>
          <p:nvPr>
            <p:ph type="body" sz="quarter" idx="79" hasCustomPrompt="1"/>
          </p:nvPr>
        </p:nvSpPr>
        <p:spPr>
          <a:xfrm>
            <a:off x="2044905"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5" name="Picture Placeholder 5">
            <a:extLst>
              <a:ext uri="{FF2B5EF4-FFF2-40B4-BE49-F238E27FC236}">
                <a16:creationId xmlns:a16="http://schemas.microsoft.com/office/drawing/2014/main" id="{C7376DFC-826F-AF20-0783-177A350F96CB}"/>
              </a:ext>
            </a:extLst>
          </p:cNvPr>
          <p:cNvSpPr>
            <a:spLocks noGrp="1" noChangeAspect="1"/>
          </p:cNvSpPr>
          <p:nvPr>
            <p:ph type="pic" sz="quarter" idx="80" hasCustomPrompt="1"/>
          </p:nvPr>
        </p:nvSpPr>
        <p:spPr>
          <a:xfrm>
            <a:off x="4521200"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6" name="Name 5">
            <a:extLst>
              <a:ext uri="{FF2B5EF4-FFF2-40B4-BE49-F238E27FC236}">
                <a16:creationId xmlns:a16="http://schemas.microsoft.com/office/drawing/2014/main" id="{6B9B380D-8F5E-4647-D849-48D49089A558}"/>
              </a:ext>
            </a:extLst>
          </p:cNvPr>
          <p:cNvSpPr>
            <a:spLocks noGrp="1"/>
          </p:cNvSpPr>
          <p:nvPr>
            <p:ph type="body" sz="quarter" idx="81" hasCustomPrompt="1"/>
          </p:nvPr>
        </p:nvSpPr>
        <p:spPr>
          <a:xfrm>
            <a:off x="5665748"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7" name="Picture Placeholder 6">
            <a:extLst>
              <a:ext uri="{FF2B5EF4-FFF2-40B4-BE49-F238E27FC236}">
                <a16:creationId xmlns:a16="http://schemas.microsoft.com/office/drawing/2014/main" id="{EC0E9B0C-0A69-FBD5-28BE-B2BD91D30FE9}"/>
              </a:ext>
            </a:extLst>
          </p:cNvPr>
          <p:cNvSpPr>
            <a:spLocks noGrp="1" noChangeAspect="1"/>
          </p:cNvSpPr>
          <p:nvPr>
            <p:ph type="pic" sz="quarter" idx="82" hasCustomPrompt="1"/>
          </p:nvPr>
        </p:nvSpPr>
        <p:spPr>
          <a:xfrm>
            <a:off x="8142532"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8" name="Name 6">
            <a:extLst>
              <a:ext uri="{FF2B5EF4-FFF2-40B4-BE49-F238E27FC236}">
                <a16:creationId xmlns:a16="http://schemas.microsoft.com/office/drawing/2014/main" id="{FC91DA49-793F-B64D-D6FC-205F20458048}"/>
              </a:ext>
            </a:extLst>
          </p:cNvPr>
          <p:cNvSpPr>
            <a:spLocks noGrp="1"/>
          </p:cNvSpPr>
          <p:nvPr>
            <p:ph type="body" sz="quarter" idx="83" hasCustomPrompt="1"/>
          </p:nvPr>
        </p:nvSpPr>
        <p:spPr>
          <a:xfrm>
            <a:off x="9287080"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Tree>
    <p:extLst>
      <p:ext uri="{BB962C8B-B14F-4D97-AF65-F5344CB8AC3E}">
        <p14:creationId xmlns:p14="http://schemas.microsoft.com/office/powerpoint/2010/main" val="105187594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End plate – (Image)">
    <p:spTree>
      <p:nvGrpSpPr>
        <p:cNvPr id="1" name=""/>
        <p:cNvGrpSpPr/>
        <p:nvPr/>
      </p:nvGrpSpPr>
      <p:grpSpPr>
        <a:xfrm>
          <a:off x="0" y="0"/>
          <a:ext cx="0" cy="0"/>
          <a:chOff x="0" y="0"/>
          <a:chExt cx="0" cy="0"/>
        </a:xfrm>
      </p:grpSpPr>
      <p:sp>
        <p:nvSpPr>
          <p:cNvPr id="4" name="Picture Placeholder">
            <a:extLst>
              <a:ext uri="{FF2B5EF4-FFF2-40B4-BE49-F238E27FC236}">
                <a16:creationId xmlns:a16="http://schemas.microsoft.com/office/drawing/2014/main" id="{6FCA7003-3909-B82C-2528-BEF06289305E}"/>
              </a:ext>
            </a:extLst>
          </p:cNvPr>
          <p:cNvSpPr>
            <a:spLocks noGrp="1"/>
          </p:cNvSpPr>
          <p:nvPr>
            <p:ph type="pic" sz="quarter" idx="22" hasCustomPrompt="1"/>
          </p:nvPr>
        </p:nvSpPr>
        <p:spPr>
          <a:xfrm>
            <a:off x="180001" y="2178051"/>
            <a:ext cx="11832000" cy="4499948"/>
          </a:xfrm>
          <a:prstGeom prst="roundRect">
            <a:avLst>
              <a:gd name="adj" fmla="val 1354"/>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4724D026-0A7B-E16C-F703-A5A35590F2CB}"/>
              </a:ext>
            </a:extLst>
          </p:cNvPr>
          <p:cNvSpPr>
            <a:spLocks noGrp="1"/>
          </p:cNvSpPr>
          <p:nvPr>
            <p:ph type="title" hasCustomPrompt="1"/>
          </p:nvPr>
        </p:nvSpPr>
        <p:spPr>
          <a:xfrm>
            <a:off x="873760" y="5073078"/>
            <a:ext cx="5316025" cy="886397"/>
          </a:xfrm>
        </p:spPr>
        <p:txBody>
          <a:bodyPr anchor="b"/>
          <a:lstStyle>
            <a:lvl1pPr>
              <a:lnSpc>
                <a:spcPct val="80000"/>
              </a:lnSpc>
              <a:defRPr sz="7200" b="0">
                <a:solidFill>
                  <a:schemeClr val="bg1"/>
                </a:solidFill>
                <a:latin typeface="+mn-lt"/>
                <a:cs typeface="+mj-cs"/>
              </a:defRPr>
            </a:lvl1pPr>
          </a:lstStyle>
          <a:p>
            <a:r>
              <a:rPr lang="en-US" dirty="0"/>
              <a:t>Thank you.</a:t>
            </a:r>
          </a:p>
        </p:txBody>
      </p:sp>
      <p:pic>
        <p:nvPicPr>
          <p:cNvPr id="6" name="HCLTech | Supercharged Progress">
            <a:extLst>
              <a:ext uri="{FF2B5EF4-FFF2-40B4-BE49-F238E27FC236}">
                <a16:creationId xmlns:a16="http://schemas.microsoft.com/office/drawing/2014/main" id="{1DB9957A-236D-D7FE-13F4-B2E5F6E287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769" y="501274"/>
            <a:ext cx="3960000" cy="441432"/>
          </a:xfrm>
          <a:prstGeom prst="rect">
            <a:avLst/>
          </a:prstGeom>
        </p:spPr>
      </p:pic>
    </p:spTree>
    <p:extLst>
      <p:ext uri="{BB962C8B-B14F-4D97-AF65-F5344CB8AC3E}">
        <p14:creationId xmlns:p14="http://schemas.microsoft.com/office/powerpoint/2010/main" val="263441159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End plate – (Dark)">
    <p:bg>
      <p:bgPr>
        <a:solidFill>
          <a:schemeClr val="accent3"/>
        </a:solidFill>
        <a:effectLst/>
      </p:bgPr>
    </p:bg>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0485FE2D-2A46-7620-98F0-3B919209AF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com" descr="HCLTech Website">
            <a:hlinkClick r:id="rId3"/>
            <a:extLst>
              <a:ext uri="{FF2B5EF4-FFF2-40B4-BE49-F238E27FC236}">
                <a16:creationId xmlns:a16="http://schemas.microsoft.com/office/drawing/2014/main" id="{488E27D1-794C-5DEA-9899-2DCA0EC55F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88857" y="6071774"/>
            <a:ext cx="1414286" cy="180000"/>
          </a:xfrm>
          <a:prstGeom prst="rect">
            <a:avLst/>
          </a:prstGeom>
        </p:spPr>
      </p:pic>
      <p:pic>
        <p:nvPicPr>
          <p:cNvPr id="31" name="HCLTech | Supercharged Progress">
            <a:extLst>
              <a:ext uri="{FF2B5EF4-FFF2-40B4-BE49-F238E27FC236}">
                <a16:creationId xmlns:a16="http://schemas.microsoft.com/office/drawing/2014/main" id="{8E46E258-92D6-DC4B-54EF-FE908CD6C16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360000" y="3143981"/>
            <a:ext cx="5472000" cy="609979"/>
          </a:xfrm>
          <a:prstGeom prst="rect">
            <a:avLst/>
          </a:prstGeom>
        </p:spPr>
      </p:pic>
    </p:spTree>
    <p:extLst>
      <p:ext uri="{BB962C8B-B14F-4D97-AF65-F5344CB8AC3E}">
        <p14:creationId xmlns:p14="http://schemas.microsoft.com/office/powerpoint/2010/main" val="3937921349"/>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3997E19-4E37-93C5-F6FE-6772622E7638}"/>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0370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emplate sections">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A27C-3649-87AF-95E8-7AC4D60E070E}"/>
              </a:ext>
            </a:extLst>
          </p:cNvPr>
          <p:cNvSpPr>
            <a:spLocks noGrp="1"/>
          </p:cNvSpPr>
          <p:nvPr>
            <p:ph type="title" hasCustomPrompt="1"/>
          </p:nvPr>
        </p:nvSpPr>
        <p:spPr>
          <a:xfrm>
            <a:off x="822831" y="4525361"/>
            <a:ext cx="7481323" cy="1625060"/>
          </a:xfrm>
        </p:spPr>
        <p:txBody>
          <a:bodyPr anchor="b"/>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A3BD5C9E-066D-4AC7-F392-7B92AF01C230}"/>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4002966327"/>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Instructions slides">
    <p:spTree>
      <p:nvGrpSpPr>
        <p:cNvPr id="1" name=""/>
        <p:cNvGrpSpPr/>
        <p:nvPr/>
      </p:nvGrpSpPr>
      <p:grpSpPr>
        <a:xfrm>
          <a:off x="0" y="0"/>
          <a:ext cx="0" cy="0"/>
          <a:chOff x="0" y="0"/>
          <a:chExt cx="0" cy="0"/>
        </a:xfrm>
      </p:grpSpPr>
      <p:sp>
        <p:nvSpPr>
          <p:cNvPr id="4" name="Rectangle: Rounded Corners">
            <a:extLst>
              <a:ext uri="{FF2B5EF4-FFF2-40B4-BE49-F238E27FC236}">
                <a16:creationId xmlns:a16="http://schemas.microsoft.com/office/drawing/2014/main" id="{19BAE03A-ACD6-ACAD-F6E2-CFFD48FA4018}"/>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01A6CD62-FFFC-0821-096E-A4F49EE13418}"/>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700D92A8-E134-8AC0-6468-299694547929}"/>
              </a:ext>
            </a:extLst>
          </p:cNvPr>
          <p:cNvSpPr>
            <a:spLocks noGrp="1"/>
          </p:cNvSpPr>
          <p:nvPr>
            <p:ph type="ftr" sz="quarter" idx="11"/>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CD69B7B-39A6-D2FE-D6C6-EF918018F6EF}"/>
              </a:ext>
            </a:extLst>
          </p:cNvPr>
          <p:cNvSpPr>
            <a:spLocks noGrp="1"/>
          </p:cNvSpPr>
          <p:nvPr>
            <p:ph type="title"/>
          </p:nvPr>
        </p:nvSpPr>
        <p:spPr>
          <a:xfrm>
            <a:off x="884457" y="650515"/>
            <a:ext cx="4150524" cy="249299"/>
          </a:xfrm>
        </p:spPr>
        <p:txBody>
          <a:bodyPr/>
          <a:lstStyle>
            <a:lvl1pPr>
              <a:defRPr sz="1800"/>
            </a:lvl1pPr>
          </a:lstStyle>
          <a:p>
            <a:r>
              <a:rPr lang="en-US"/>
              <a:t>Click to edit Master title style</a:t>
            </a:r>
            <a:endParaRPr lang="en-US" dirty="0"/>
          </a:p>
        </p:txBody>
      </p:sp>
    </p:spTree>
    <p:extLst>
      <p:ext uri="{BB962C8B-B14F-4D97-AF65-F5344CB8AC3E}">
        <p14:creationId xmlns:p14="http://schemas.microsoft.com/office/powerpoint/2010/main" val="358041963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83C349-7606-DD7D-DF64-DE452D34AA0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3">
            <a:extLst>
              <a:ext uri="{FF2B5EF4-FFF2-40B4-BE49-F238E27FC236}">
                <a16:creationId xmlns:a16="http://schemas.microsoft.com/office/drawing/2014/main" id="{C5F97A67-9582-507E-93F7-CE70308A021C}"/>
              </a:ext>
            </a:extLst>
          </p:cNvPr>
          <p:cNvSpPr>
            <a:spLocks noGrp="1"/>
          </p:cNvSpPr>
          <p:nvPr>
            <p:ph type="ftr" sz="quarter" idx="1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8A7A79C-F0FB-BE7E-95AA-9ADB24317CC3}"/>
              </a:ext>
            </a:extLst>
          </p:cNvPr>
          <p:cNvSpPr txBox="1">
            <a:spLocks/>
          </p:cNvSpPr>
          <p:nvPr userDrawn="1"/>
        </p:nvSpPr>
        <p:spPr>
          <a:xfrm>
            <a:off x="873760" y="3369199"/>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Arial" panose="020B0604020202020204" pitchFamily="34" charset="0"/>
                <a:cs typeface="Arial" panose="020B0604020202020204" pitchFamily="34" charset="0"/>
              </a:rPr>
              <a:t>HCLTech</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Roobert</a:t>
            </a:r>
            <a:r>
              <a:rPr lang="en-AU" dirty="0">
                <a:latin typeface="Arial" panose="020B0604020202020204" pitchFamily="34" charset="0"/>
                <a:cs typeface="Arial" panose="020B0604020202020204" pitchFamily="34" charset="0"/>
              </a:rPr>
              <a:t> Regular</a:t>
            </a:r>
          </a:p>
        </p:txBody>
      </p:sp>
      <p:sp>
        <p:nvSpPr>
          <p:cNvPr id="6" name="Title 1">
            <a:extLst>
              <a:ext uri="{FF2B5EF4-FFF2-40B4-BE49-F238E27FC236}">
                <a16:creationId xmlns:a16="http://schemas.microsoft.com/office/drawing/2014/main" id="{42FAE4E7-5A8D-8C14-3C7F-B29BC07739F5}"/>
              </a:ext>
            </a:extLst>
          </p:cNvPr>
          <p:cNvSpPr txBox="1">
            <a:spLocks/>
          </p:cNvSpPr>
          <p:nvPr userDrawn="1"/>
        </p:nvSpPr>
        <p:spPr>
          <a:xfrm>
            <a:off x="873760" y="4159774"/>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mn-lt"/>
                <a:cs typeface="Arial" panose="020B0604020202020204" pitchFamily="34" charset="0"/>
              </a:rPr>
              <a:t>HCLTech</a:t>
            </a:r>
            <a:r>
              <a:rPr lang="en-AU" dirty="0">
                <a:latin typeface="+mn-lt"/>
                <a:cs typeface="Arial" panose="020B0604020202020204" pitchFamily="34" charset="0"/>
              </a:rPr>
              <a:t> </a:t>
            </a:r>
            <a:r>
              <a:rPr lang="en-AU" dirty="0" err="1">
                <a:latin typeface="+mn-lt"/>
                <a:cs typeface="Arial" panose="020B0604020202020204" pitchFamily="34" charset="0"/>
              </a:rPr>
              <a:t>Roobert</a:t>
            </a:r>
            <a:r>
              <a:rPr lang="en-AU" dirty="0">
                <a:latin typeface="+mn-lt"/>
                <a:cs typeface="Arial" panose="020B0604020202020204" pitchFamily="34" charset="0"/>
              </a:rPr>
              <a:t> Light</a:t>
            </a:r>
          </a:p>
        </p:txBody>
      </p:sp>
      <p:sp>
        <p:nvSpPr>
          <p:cNvPr id="7" name="Title 1">
            <a:extLst>
              <a:ext uri="{FF2B5EF4-FFF2-40B4-BE49-F238E27FC236}">
                <a16:creationId xmlns:a16="http://schemas.microsoft.com/office/drawing/2014/main" id="{5B6516F7-3712-BF20-0814-E04E56D00752}"/>
              </a:ext>
            </a:extLst>
          </p:cNvPr>
          <p:cNvSpPr txBox="1">
            <a:spLocks/>
          </p:cNvSpPr>
          <p:nvPr userDrawn="1"/>
        </p:nvSpPr>
        <p:spPr>
          <a:xfrm>
            <a:off x="873760" y="2578060"/>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mj-lt"/>
                <a:cs typeface="Arial" panose="020B0604020202020204" pitchFamily="34" charset="0"/>
              </a:rPr>
              <a:t>HCLTech</a:t>
            </a:r>
            <a:r>
              <a:rPr lang="en-AU" dirty="0">
                <a:latin typeface="+mj-lt"/>
                <a:cs typeface="Arial" panose="020B0604020202020204" pitchFamily="34" charset="0"/>
              </a:rPr>
              <a:t> </a:t>
            </a:r>
            <a:r>
              <a:rPr lang="en-AU" dirty="0" err="1">
                <a:latin typeface="+mj-lt"/>
                <a:cs typeface="Arial" panose="020B0604020202020204" pitchFamily="34" charset="0"/>
              </a:rPr>
              <a:t>Roobert</a:t>
            </a:r>
            <a:r>
              <a:rPr lang="en-AU" dirty="0">
                <a:latin typeface="+mj-lt"/>
                <a:cs typeface="Arial" panose="020B0604020202020204" pitchFamily="34" charset="0"/>
              </a:rPr>
              <a:t> </a:t>
            </a:r>
            <a:r>
              <a:rPr lang="en-AU" dirty="0" err="1">
                <a:latin typeface="+mj-lt"/>
                <a:cs typeface="Arial" panose="020B0604020202020204" pitchFamily="34" charset="0"/>
              </a:rPr>
              <a:t>Semibold</a:t>
            </a:r>
            <a:r>
              <a:rPr lang="en-AU" dirty="0">
                <a:latin typeface="+mj-lt"/>
                <a:cs typeface="Arial" panose="020B0604020202020204" pitchFamily="34" charset="0"/>
              </a:rPr>
              <a:t>/Bold</a:t>
            </a:r>
          </a:p>
        </p:txBody>
      </p:sp>
    </p:spTree>
    <p:extLst>
      <p:ext uri="{BB962C8B-B14F-4D97-AF65-F5344CB8AC3E}">
        <p14:creationId xmlns:p14="http://schemas.microsoft.com/office/powerpoint/2010/main" val="226979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t Subtitl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8D11DD6-7300-78AA-771D-FC0D5E5B6BC7}"/>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US"/>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3205555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D040CBC3-C01E-973A-8163-8AE2B4CEAEC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F33BDA1-79FD-86A3-BF31-36BAF3DF492D}"/>
              </a:ext>
            </a:extLst>
          </p:cNvPr>
          <p:cNvSpPr>
            <a:spLocks noGrp="1"/>
          </p:cNvSpPr>
          <p:nvPr>
            <p:ph type="ftr" sz="quarter" idx="12"/>
          </p:nvPr>
        </p:nvSpPr>
        <p:spPr/>
        <p:txBody>
          <a:bodyPr/>
          <a:lstStyle/>
          <a:p>
            <a:r>
              <a:rPr lang="en-GB"/>
              <a:t>Copyright © 2023 HCL Technologies | Confidential</a:t>
            </a:r>
            <a:endParaRPr lang="en-GB" dirty="0"/>
          </a:p>
        </p:txBody>
      </p:sp>
    </p:spTree>
    <p:extLst>
      <p:ext uri="{BB962C8B-B14F-4D97-AF65-F5344CB8AC3E}">
        <p14:creationId xmlns:p14="http://schemas.microsoft.com/office/powerpoint/2010/main" val="3522416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 Agility (Dark)">
    <p:bg>
      <p:bgPr>
        <a:solidFill>
          <a:schemeClr val="accent3"/>
        </a:solidFill>
        <a:effectLst/>
      </p:bgPr>
    </p:bg>
    <p:spTree>
      <p:nvGrpSpPr>
        <p:cNvPr id="1" name=""/>
        <p:cNvGrpSpPr/>
        <p:nvPr/>
      </p:nvGrpSpPr>
      <p:grpSpPr>
        <a:xfrm>
          <a:off x="0" y="0"/>
          <a:ext cx="0" cy="0"/>
          <a:chOff x="0" y="0"/>
          <a:chExt cx="0" cy="0"/>
        </a:xfrm>
      </p:grpSpPr>
      <p:pic>
        <p:nvPicPr>
          <p:cNvPr id="5" name="Beam Behaviours | Agility (Dark)" descr="Background pattern&#10;&#10;Description automatically generated">
            <a:extLst>
              <a:ext uri="{FF2B5EF4-FFF2-40B4-BE49-F238E27FC236}">
                <a16:creationId xmlns:a16="http://schemas.microsoft.com/office/drawing/2014/main" id="{F0E5C2C8-46B4-5297-4B44-AA82BA9F61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542A6796-64D4-F394-C60E-D6A58339F08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247ED79F-136F-4041-4A96-B8A36CB7C408}"/>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062117A9-EECF-050F-996F-2BE323F150AD}"/>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715A440C-91F5-5702-7C6A-A5C89D45D76D}"/>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5930A48F-1D66-6CAE-C62C-DD13604A1E8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161832960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w/t Subtitle – Gradient (Light)">
    <p:spTree>
      <p:nvGrpSpPr>
        <p:cNvPr id="1" name=""/>
        <p:cNvGrpSpPr/>
        <p:nvPr/>
      </p:nvGrpSpPr>
      <p:grpSpPr>
        <a:xfrm>
          <a:off x="0" y="0"/>
          <a:ext cx="0" cy="0"/>
          <a:chOff x="0" y="0"/>
          <a:chExt cx="0" cy="0"/>
        </a:xfrm>
      </p:grpSpPr>
      <p:pic>
        <p:nvPicPr>
          <p:cNvPr id="4" name="Gradient (Light)">
            <a:extLst>
              <a:ext uri="{FF2B5EF4-FFF2-40B4-BE49-F238E27FC236}">
                <a16:creationId xmlns:a16="http://schemas.microsoft.com/office/drawing/2014/main" id="{D15CF070-1BBF-D702-139C-36A6446026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233" r="1241" b="1657"/>
          <a:stretch/>
        </p:blipFill>
        <p:spPr>
          <a:xfrm>
            <a:off x="0" y="2178048"/>
            <a:ext cx="12192000" cy="4679951"/>
          </a:xfrm>
          <a:prstGeom prst="rect">
            <a:avLst/>
          </a:prstGeom>
        </p:spPr>
      </p:pic>
      <p:pic>
        <p:nvPicPr>
          <p:cNvPr id="5" name="HCLTech Logo">
            <a:extLst>
              <a:ext uri="{FF2B5EF4-FFF2-40B4-BE49-F238E27FC236}">
                <a16:creationId xmlns:a16="http://schemas.microsoft.com/office/drawing/2014/main" id="{8516DC21-AF8C-BF2C-6A14-B039DAE846E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3873BB4-D8D9-D6D6-4FD7-69B562F2CA01}"/>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US"/>
              <a:t>Click to edit Master title style</a:t>
            </a:r>
          </a:p>
        </p:txBody>
      </p:sp>
      <p:sp>
        <p:nvSpPr>
          <p:cNvPr id="8" name="Subtitle">
            <a:extLst>
              <a:ext uri="{FF2B5EF4-FFF2-40B4-BE49-F238E27FC236}">
                <a16:creationId xmlns:a16="http://schemas.microsoft.com/office/drawing/2014/main" id="{B910CB24-C2D4-A431-A097-01D2FF520F89}"/>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913662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t Subtitle – Gradient (Intense)">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8337FB49-C47A-A2B9-EA3F-76EAB5B43E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8" name="HCLTech Logo">
            <a:extLst>
              <a:ext uri="{FF2B5EF4-FFF2-40B4-BE49-F238E27FC236}">
                <a16:creationId xmlns:a16="http://schemas.microsoft.com/office/drawing/2014/main" id="{0956AEB1-96E3-4212-F366-0484695B3B8E}"/>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dirty="0"/>
          </a:p>
        </p:txBody>
      </p:sp>
      <p:sp>
        <p:nvSpPr>
          <p:cNvPr id="5" name="Footer Placeholder">
            <a:extLst>
              <a:ext uri="{FF2B5EF4-FFF2-40B4-BE49-F238E27FC236}">
                <a16:creationId xmlns:a16="http://schemas.microsoft.com/office/drawing/2014/main" id="{6B4F312D-9C1E-B60E-8CDA-DBC294FD5423}"/>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US"/>
              <a:t>Click to edit Master title style</a:t>
            </a:r>
          </a:p>
        </p:txBody>
      </p:sp>
      <p:sp>
        <p:nvSpPr>
          <p:cNvPr id="4" name="Subtitle">
            <a:extLst>
              <a:ext uri="{FF2B5EF4-FFF2-40B4-BE49-F238E27FC236}">
                <a16:creationId xmlns:a16="http://schemas.microsoft.com/office/drawing/2014/main" id="{E4EDCC4B-6237-3F79-15D7-F36448608338}"/>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1120148247"/>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Space right, Sidebar left (gradient)">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00362F0C-CF2C-91D5-C832-0CFF1420A9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156" t="724" r="38854" b="435"/>
          <a:stretch/>
        </p:blipFill>
        <p:spPr>
          <a:xfrm>
            <a:off x="262" y="0"/>
            <a:ext cx="5425813" cy="685800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lvl1pPr>
              <a:defRPr>
                <a:solidFill>
                  <a:schemeClr val="bg1">
                    <a:alpha val="50000"/>
                  </a:schemeClr>
                </a:solidFill>
              </a:defRPr>
            </a:lvl1pPr>
          </a:lstStyle>
          <a:p>
            <a:r>
              <a:rPr lang="en-GB"/>
              <a:t>Copyright © 2023 HCL Technologies | Confidential</a:t>
            </a:r>
          </a:p>
        </p:txBody>
      </p:sp>
      <p:sp>
        <p:nvSpPr>
          <p:cNvPr id="5" name="Title 1">
            <a:extLst>
              <a:ext uri="{FF2B5EF4-FFF2-40B4-BE49-F238E27FC236}">
                <a16:creationId xmlns:a16="http://schemas.microsoft.com/office/drawing/2014/main" id="{F58AB9A9-F591-EB7B-1B4E-D68B0CF38755}"/>
              </a:ext>
            </a:extLst>
          </p:cNvPr>
          <p:cNvSpPr>
            <a:spLocks noGrp="1"/>
          </p:cNvSpPr>
          <p:nvPr>
            <p:ph type="title" hasCustomPrompt="1"/>
          </p:nvPr>
        </p:nvSpPr>
        <p:spPr>
          <a:xfrm>
            <a:off x="5832088" y="860400"/>
            <a:ext cx="5473035" cy="553998"/>
          </a:xfrm>
        </p:spPr>
        <p:txBody>
          <a:bodyPr/>
          <a:lstStyle>
            <a:lvl1pPr>
              <a:defRPr sz="4000"/>
            </a:lvl1pPr>
          </a:lstStyle>
          <a:p>
            <a:r>
              <a:rPr lang="en-US" dirty="0"/>
              <a:t>Insert heading </a:t>
            </a:r>
          </a:p>
        </p:txBody>
      </p:sp>
      <p:sp>
        <p:nvSpPr>
          <p:cNvPr id="2" name="Sidebar">
            <a:extLst>
              <a:ext uri="{FF2B5EF4-FFF2-40B4-BE49-F238E27FC236}">
                <a16:creationId xmlns:a16="http://schemas.microsoft.com/office/drawing/2014/main" id="{7AD1E2C3-765A-033E-C96D-59EB92E28D7B}"/>
              </a:ext>
            </a:extLst>
          </p:cNvPr>
          <p:cNvSpPr>
            <a:spLocks noGrp="1"/>
          </p:cNvSpPr>
          <p:nvPr>
            <p:ph type="body" sz="quarter" idx="20" hasCustomPrompt="1"/>
          </p:nvPr>
        </p:nvSpPr>
        <p:spPr>
          <a:xfrm>
            <a:off x="886876" y="845618"/>
            <a:ext cx="3634324" cy="5113857"/>
          </a:xfrm>
        </p:spPr>
        <p:txBody>
          <a:bodyPr/>
          <a:lstStyle>
            <a:lvl1pPr>
              <a:lnSpc>
                <a:spcPct val="95000"/>
              </a:lnSpc>
              <a:spcBef>
                <a:spcPts val="0"/>
              </a:spcBef>
              <a:spcAft>
                <a:spcPts val="1200"/>
              </a:spcAft>
              <a:defRPr sz="2000">
                <a:solidFill>
                  <a:schemeClr val="bg1"/>
                </a:solidFill>
                <a:latin typeface="+mj-lt"/>
              </a:defRPr>
            </a:lvl1pPr>
            <a:lvl2pPr marL="0" indent="0">
              <a:spcBef>
                <a:spcPts val="400"/>
              </a:spcBef>
              <a:spcAft>
                <a:spcPts val="900"/>
              </a:spcAft>
              <a:buClr>
                <a:schemeClr val="bg1"/>
              </a:buClr>
              <a:buNone/>
              <a:defRPr sz="1600">
                <a:solidFill>
                  <a:schemeClr val="bg1"/>
                </a:solidFill>
              </a:defRPr>
            </a:lvl2pPr>
            <a:lvl3pPr marL="360000" indent="-180000">
              <a:spcBef>
                <a:spcPts val="600"/>
              </a:spcBef>
              <a:spcAft>
                <a:spcPts val="900"/>
              </a:spcAft>
              <a:buClr>
                <a:schemeClr val="bg1"/>
              </a:buClr>
              <a:buFont typeface="HCLTech Roobert Light" pitchFamily="50" charset="0"/>
              <a:buChar char="•"/>
              <a:defRPr sz="1600">
                <a:solidFill>
                  <a:schemeClr val="bg1"/>
                </a:solidFill>
              </a:defRPr>
            </a:lvl3pPr>
            <a:lvl4pPr marL="540000" indent="-180000">
              <a:spcAft>
                <a:spcPts val="900"/>
              </a:spcAft>
              <a:buClr>
                <a:schemeClr val="bg1"/>
              </a:buClr>
              <a:buFont typeface="HCLTech Roobert Light" pitchFamily="50" charset="0"/>
              <a:buChar char="–"/>
              <a:defRPr>
                <a:solidFill>
                  <a:schemeClr val="bg1"/>
                </a:solidFill>
              </a:defRPr>
            </a:lvl4pPr>
          </a:lstStyle>
          <a:p>
            <a:pPr lvl="0"/>
            <a:r>
              <a:rPr lang="en-US" dirty="0"/>
              <a:t>Sidebar</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8465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 The Beam (Image)">
    <p:spTree>
      <p:nvGrpSpPr>
        <p:cNvPr id="1" name=""/>
        <p:cNvGrpSpPr/>
        <p:nvPr/>
      </p:nvGrpSpPr>
      <p:grpSpPr>
        <a:xfrm>
          <a:off x="0" y="0"/>
          <a:ext cx="0" cy="0"/>
          <a:chOff x="0" y="0"/>
          <a:chExt cx="0" cy="0"/>
        </a:xfrm>
      </p:grpSpPr>
      <p:pic>
        <p:nvPicPr>
          <p:cNvPr id="3" name="The Beam (image)" descr="A picture containing shape&#10;&#10;Description automatically generated">
            <a:extLst>
              <a:ext uri="{FF2B5EF4-FFF2-40B4-BE49-F238E27FC236}">
                <a16:creationId xmlns:a16="http://schemas.microsoft.com/office/drawing/2014/main" id="{3AA29AC2-61D5-3F75-7CFD-88C9FE6B03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10" name="HCLTech logo">
            <a:extLst>
              <a:ext uri="{FF2B5EF4-FFF2-40B4-BE49-F238E27FC236}">
                <a16:creationId xmlns:a16="http://schemas.microsoft.com/office/drawing/2014/main" id="{4176E806-BB94-F327-B6CF-AA80828F27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20" name="Picture Placeholder">
            <a:extLst>
              <a:ext uri="{FF2B5EF4-FFF2-40B4-BE49-F238E27FC236}">
                <a16:creationId xmlns:a16="http://schemas.microsoft.com/office/drawing/2014/main" id="{4AD9E05F-FC53-C701-4700-9376078F9274}"/>
              </a:ext>
            </a:extLst>
          </p:cNvPr>
          <p:cNvSpPr>
            <a:spLocks noGrp="1"/>
          </p:cNvSpPr>
          <p:nvPr>
            <p:ph type="pic" sz="quarter" idx="15" hasCustomPrompt="1"/>
          </p:nvPr>
        </p:nvSpPr>
        <p:spPr>
          <a:xfrm>
            <a:off x="3044698" y="0"/>
            <a:ext cx="9147303" cy="3813303"/>
          </a:xfrm>
          <a:custGeom>
            <a:avLst/>
            <a:gdLst>
              <a:gd name="connsiteX0" fmla="*/ 0 w 9147303"/>
              <a:gd name="connsiteY0" fmla="*/ 0 h 3813303"/>
              <a:gd name="connsiteX1" fmla="*/ 9147303 w 9147303"/>
              <a:gd name="connsiteY1" fmla="*/ 0 h 3813303"/>
              <a:gd name="connsiteX2" fmla="*/ 9147303 w 9147303"/>
              <a:gd name="connsiteY2" fmla="*/ 3813303 h 3813303"/>
              <a:gd name="connsiteX3" fmla="*/ 50800 w 9147303"/>
              <a:gd name="connsiteY3" fmla="*/ 3813303 h 3813303"/>
              <a:gd name="connsiteX4" fmla="*/ 0 w 9147303"/>
              <a:gd name="connsiteY4" fmla="*/ 3762503 h 381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7303" h="3813303">
                <a:moveTo>
                  <a:pt x="0" y="0"/>
                </a:moveTo>
                <a:lnTo>
                  <a:pt x="9147303" y="0"/>
                </a:lnTo>
                <a:lnTo>
                  <a:pt x="9147303" y="3813303"/>
                </a:lnTo>
                <a:lnTo>
                  <a:pt x="50800" y="3813303"/>
                </a:lnTo>
                <a:cubicBezTo>
                  <a:pt x="22733" y="3813303"/>
                  <a:pt x="0" y="3790570"/>
                  <a:pt x="0" y="3762503"/>
                </a:cubicBez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7" name="Title 1">
            <a:extLst>
              <a:ext uri="{FF2B5EF4-FFF2-40B4-BE49-F238E27FC236}">
                <a16:creationId xmlns:a16="http://schemas.microsoft.com/office/drawing/2014/main" id="{C349808C-5A57-EC48-CBEF-1379B77B2D3C}"/>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8" name="Subtitle 2">
            <a:extLst>
              <a:ext uri="{FF2B5EF4-FFF2-40B4-BE49-F238E27FC236}">
                <a16:creationId xmlns:a16="http://schemas.microsoft.com/office/drawing/2014/main" id="{2A816681-7BF5-150B-9D91-BC9A9C190C6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11" name="HCL Group">
            <a:extLst>
              <a:ext uri="{FF2B5EF4-FFF2-40B4-BE49-F238E27FC236}">
                <a16:creationId xmlns:a16="http://schemas.microsoft.com/office/drawing/2014/main" id="{BC2AE47B-9F19-7720-8514-1C1258846DA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4986456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 The Beam (Dark)">
    <p:spTree>
      <p:nvGrpSpPr>
        <p:cNvPr id="1" name=""/>
        <p:cNvGrpSpPr/>
        <p:nvPr/>
      </p:nvGrpSpPr>
      <p:grpSpPr>
        <a:xfrm>
          <a:off x="0" y="0"/>
          <a:ext cx="0" cy="0"/>
          <a:chOff x="0" y="0"/>
          <a:chExt cx="0" cy="0"/>
        </a:xfrm>
      </p:grpSpPr>
      <p:pic>
        <p:nvPicPr>
          <p:cNvPr id="8" name="The Beam (Intense)" descr="Shape, background pattern, rectangle&#10;&#10;Description automatically generated">
            <a:extLst>
              <a:ext uri="{FF2B5EF4-FFF2-40B4-BE49-F238E27FC236}">
                <a16:creationId xmlns:a16="http://schemas.microsoft.com/office/drawing/2014/main" id="{766DECA1-3B01-1A8A-8545-F2E048AE23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6" name="HCLTech logo">
            <a:extLst>
              <a:ext uri="{FF2B5EF4-FFF2-40B4-BE49-F238E27FC236}">
                <a16:creationId xmlns:a16="http://schemas.microsoft.com/office/drawing/2014/main" id="{EF92B386-81FF-A149-9C2B-D75B443EC8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4" name="Title 1">
            <a:extLst>
              <a:ext uri="{FF2B5EF4-FFF2-40B4-BE49-F238E27FC236}">
                <a16:creationId xmlns:a16="http://schemas.microsoft.com/office/drawing/2014/main" id="{C67703D4-ACA1-21A8-D86A-CDB4B72CA8F9}"/>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5" name="Subtitle 2">
            <a:extLst>
              <a:ext uri="{FF2B5EF4-FFF2-40B4-BE49-F238E27FC236}">
                <a16:creationId xmlns:a16="http://schemas.microsoft.com/office/drawing/2014/main" id="{10897AEE-7831-17CB-0B0D-BCA01A36C4A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7" name="HCL Group">
            <a:extLst>
              <a:ext uri="{FF2B5EF4-FFF2-40B4-BE49-F238E27FC236}">
                <a16:creationId xmlns:a16="http://schemas.microsoft.com/office/drawing/2014/main" id="{9D38D84D-763D-EA78-DFAE-7795B53167F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2028577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 The Beam (Light)">
    <p:spTree>
      <p:nvGrpSpPr>
        <p:cNvPr id="1" name=""/>
        <p:cNvGrpSpPr/>
        <p:nvPr/>
      </p:nvGrpSpPr>
      <p:grpSpPr>
        <a:xfrm>
          <a:off x="0" y="0"/>
          <a:ext cx="0" cy="0"/>
          <a:chOff x="0" y="0"/>
          <a:chExt cx="0" cy="0"/>
        </a:xfrm>
      </p:grpSpPr>
      <p:pic>
        <p:nvPicPr>
          <p:cNvPr id="5" name="The Beam (Light)" descr="Shape&#10;&#10;Description automatically generated">
            <a:extLst>
              <a:ext uri="{FF2B5EF4-FFF2-40B4-BE49-F238E27FC236}">
                <a16:creationId xmlns:a16="http://schemas.microsoft.com/office/drawing/2014/main" id="{D67CEF76-8861-6CC9-B7AD-AFD8B0FEBB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2" name="HCLTech logo">
            <a:extLst>
              <a:ext uri="{FF2B5EF4-FFF2-40B4-BE49-F238E27FC236}">
                <a16:creationId xmlns:a16="http://schemas.microsoft.com/office/drawing/2014/main" id="{12E2A213-265F-DE4C-CAFB-D1D788C382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4" name="Title 1">
            <a:extLst>
              <a:ext uri="{FF2B5EF4-FFF2-40B4-BE49-F238E27FC236}">
                <a16:creationId xmlns:a16="http://schemas.microsoft.com/office/drawing/2014/main" id="{09386341-5B1C-926B-7AC8-FD2D736EA182}"/>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6" name="Subtitle 2">
            <a:extLst>
              <a:ext uri="{FF2B5EF4-FFF2-40B4-BE49-F238E27FC236}">
                <a16:creationId xmlns:a16="http://schemas.microsoft.com/office/drawing/2014/main" id="{4172B485-DDAA-5609-6AA9-3EE53EEF513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3" name="HCL Group">
            <a:extLst>
              <a:ext uri="{FF2B5EF4-FFF2-40B4-BE49-F238E27FC236}">
                <a16:creationId xmlns:a16="http://schemas.microsoft.com/office/drawing/2014/main" id="{793C1441-AE36-6E6B-781E-0BE19CCAAF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2378175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 The Beam 2, Journey Image ">
    <p:spTree>
      <p:nvGrpSpPr>
        <p:cNvPr id="1" name=""/>
        <p:cNvGrpSpPr/>
        <p:nvPr/>
      </p:nvGrpSpPr>
      <p:grpSpPr>
        <a:xfrm>
          <a:off x="0" y="0"/>
          <a:ext cx="0" cy="0"/>
          <a:chOff x="0" y="0"/>
          <a:chExt cx="0" cy="0"/>
        </a:xfrm>
      </p:grpSpPr>
      <p:pic>
        <p:nvPicPr>
          <p:cNvPr id="5" name="The Beam (Layout 2)" descr="A picture containing logo&#10;&#10;Description automatically generated">
            <a:extLst>
              <a:ext uri="{FF2B5EF4-FFF2-40B4-BE49-F238E27FC236}">
                <a16:creationId xmlns:a16="http://schemas.microsoft.com/office/drawing/2014/main" id="{673727D9-4F8C-7FE1-CCFA-118932149B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20" name="Image journey">
            <a:extLst>
              <a:ext uri="{FF2B5EF4-FFF2-40B4-BE49-F238E27FC236}">
                <a16:creationId xmlns:a16="http://schemas.microsoft.com/office/drawing/2014/main" id="{824B8644-E6EC-E881-52B4-54C73631FE05}"/>
              </a:ext>
            </a:extLst>
          </p:cNvPr>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95350" y="1"/>
            <a:ext cx="11296484" cy="5962651"/>
          </a:xfrm>
          <a:custGeom>
            <a:avLst/>
            <a:gdLst>
              <a:gd name="connsiteX0" fmla="*/ 0 w 11296484"/>
              <a:gd name="connsiteY0" fmla="*/ 0 h 5962651"/>
              <a:gd name="connsiteX1" fmla="*/ 11296484 w 11296484"/>
              <a:gd name="connsiteY1" fmla="*/ 0 h 5962651"/>
              <a:gd name="connsiteX2" fmla="*/ 11296484 w 11296484"/>
              <a:gd name="connsiteY2" fmla="*/ 5962651 h 5962651"/>
              <a:gd name="connsiteX3" fmla="*/ 50800 w 11296484"/>
              <a:gd name="connsiteY3" fmla="*/ 5962651 h 5962651"/>
              <a:gd name="connsiteX4" fmla="*/ 0 w 11296484"/>
              <a:gd name="connsiteY4" fmla="*/ 5911851 h 5962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6484" h="5962651">
                <a:moveTo>
                  <a:pt x="0" y="0"/>
                </a:moveTo>
                <a:lnTo>
                  <a:pt x="11296484" y="0"/>
                </a:lnTo>
                <a:lnTo>
                  <a:pt x="11296484" y="5962651"/>
                </a:lnTo>
                <a:lnTo>
                  <a:pt x="50800" y="5962651"/>
                </a:lnTo>
                <a:cubicBezTo>
                  <a:pt x="22733" y="5962651"/>
                  <a:pt x="0" y="5939918"/>
                  <a:pt x="0" y="5911851"/>
                </a:cubicBezTo>
                <a:close/>
              </a:path>
            </a:pathLst>
          </a:custGeom>
        </p:spPr>
      </p:pic>
      <p:pic>
        <p:nvPicPr>
          <p:cNvPr id="4" name="HCLTech | Supercharged Progress">
            <a:extLst>
              <a:ext uri="{FF2B5EF4-FFF2-40B4-BE49-F238E27FC236}">
                <a16:creationId xmlns:a16="http://schemas.microsoft.com/office/drawing/2014/main" id="{D67E9F0F-E8A8-5143-415B-B99BCBB5C81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805851" y="501274"/>
            <a:ext cx="3978000" cy="443438"/>
          </a:xfrm>
          <a:prstGeom prst="rect">
            <a:avLst/>
          </a:prstGeom>
        </p:spPr>
      </p:pic>
      <p:sp>
        <p:nvSpPr>
          <p:cNvPr id="8" name="Title 1">
            <a:extLst>
              <a:ext uri="{FF2B5EF4-FFF2-40B4-BE49-F238E27FC236}">
                <a16:creationId xmlns:a16="http://schemas.microsoft.com/office/drawing/2014/main" id="{F4EF4F42-3710-64B5-1C2D-08DFD8675F14}"/>
              </a:ext>
            </a:extLst>
          </p:cNvPr>
          <p:cNvSpPr>
            <a:spLocks noGrp="1"/>
          </p:cNvSpPr>
          <p:nvPr userDrawn="1">
            <p:ph type="ctrTitle" hasCustomPrompt="1"/>
          </p:nvPr>
        </p:nvSpPr>
        <p:spPr>
          <a:xfrm>
            <a:off x="1756139" y="3137795"/>
            <a:ext cx="7721049" cy="1412694"/>
          </a:xfrm>
        </p:spPr>
        <p:txBody>
          <a:bodyPr anchor="b"/>
          <a:lstStyle>
            <a:lvl1pPr algn="l">
              <a:lnSpc>
                <a:spcPct val="84000"/>
              </a:lnSpc>
              <a:defRPr sz="5400" b="0">
                <a:solidFill>
                  <a:schemeClr val="bg1"/>
                </a:solidFill>
                <a:latin typeface="+mn-lt"/>
                <a:cs typeface="+mj-cs"/>
              </a:defRPr>
            </a:lvl1pPr>
          </a:lstStyle>
          <a:p>
            <a:r>
              <a:rPr lang="en-US" dirty="0"/>
              <a:t>Place title here with maximum two lines</a:t>
            </a:r>
          </a:p>
        </p:txBody>
      </p:sp>
      <p:sp>
        <p:nvSpPr>
          <p:cNvPr id="9" name="Subtitle 2">
            <a:extLst>
              <a:ext uri="{FF2B5EF4-FFF2-40B4-BE49-F238E27FC236}">
                <a16:creationId xmlns:a16="http://schemas.microsoft.com/office/drawing/2014/main" id="{810033CE-83FF-288C-93C1-DE642A4ADFF0}"/>
              </a:ext>
            </a:extLst>
          </p:cNvPr>
          <p:cNvSpPr>
            <a:spLocks noGrp="1"/>
          </p:cNvSpPr>
          <p:nvPr userDrawn="1">
            <p:ph type="subTitle" idx="1" hasCustomPrompt="1"/>
          </p:nvPr>
        </p:nvSpPr>
        <p:spPr>
          <a:xfrm>
            <a:off x="1779785" y="4396120"/>
            <a:ext cx="7697403" cy="903458"/>
          </a:xfrm>
        </p:spPr>
        <p:txBody>
          <a:bodyPr wrap="square" tIns="468000">
            <a:spAutoFit/>
          </a:bodyPr>
          <a:lstStyle>
            <a:lvl1pPr marL="0" indent="0" algn="l">
              <a:buNone/>
              <a:defRPr sz="2800" b="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2" name="HCL Group">
            <a:extLst>
              <a:ext uri="{FF2B5EF4-FFF2-40B4-BE49-F238E27FC236}">
                <a16:creationId xmlns:a16="http://schemas.microsoft.com/office/drawing/2014/main" id="{95029D25-A129-E321-D83A-0F5DC34BCD5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14781428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 The Beam 2, Image">
    <p:spTree>
      <p:nvGrpSpPr>
        <p:cNvPr id="1" name=""/>
        <p:cNvGrpSpPr/>
        <p:nvPr/>
      </p:nvGrpSpPr>
      <p:grpSpPr>
        <a:xfrm>
          <a:off x="0" y="0"/>
          <a:ext cx="0" cy="0"/>
          <a:chOff x="0" y="0"/>
          <a:chExt cx="0" cy="0"/>
        </a:xfrm>
      </p:grpSpPr>
      <p:pic>
        <p:nvPicPr>
          <p:cNvPr id="8" name="Beam (Layout 2)" descr="Chart&#10;&#10;Description automatically generated">
            <a:extLst>
              <a:ext uri="{FF2B5EF4-FFF2-40B4-BE49-F238E27FC236}">
                <a16:creationId xmlns:a16="http://schemas.microsoft.com/office/drawing/2014/main" id="{8E58017F-8BF3-5B27-9856-50AFAF0F06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11" name="HCLTech | Supercharged Progress">
            <a:extLst>
              <a:ext uri="{FF2B5EF4-FFF2-40B4-BE49-F238E27FC236}">
                <a16:creationId xmlns:a16="http://schemas.microsoft.com/office/drawing/2014/main" id="{79C4E2CE-653F-42B8-2EBF-DF10F11BD3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6" name="Picture Placeholder">
            <a:extLst>
              <a:ext uri="{FF2B5EF4-FFF2-40B4-BE49-F238E27FC236}">
                <a16:creationId xmlns:a16="http://schemas.microsoft.com/office/drawing/2014/main" id="{4A294858-B792-3925-C3E4-148450FA32B9}"/>
              </a:ext>
            </a:extLst>
          </p:cNvPr>
          <p:cNvSpPr>
            <a:spLocks noGrp="1"/>
          </p:cNvSpPr>
          <p:nvPr>
            <p:ph type="pic" sz="quarter" idx="15" hasCustomPrompt="1"/>
          </p:nvPr>
        </p:nvSpPr>
        <p:spPr>
          <a:xfrm>
            <a:off x="6933818" y="0"/>
            <a:ext cx="5258182" cy="5962650"/>
          </a:xfrm>
          <a:custGeom>
            <a:avLst/>
            <a:gdLst>
              <a:gd name="connsiteX0" fmla="*/ 0 w 5258182"/>
              <a:gd name="connsiteY0" fmla="*/ 0 h 5962650"/>
              <a:gd name="connsiteX1" fmla="*/ 5258182 w 5258182"/>
              <a:gd name="connsiteY1" fmla="*/ 0 h 5962650"/>
              <a:gd name="connsiteX2" fmla="*/ 5258182 w 5258182"/>
              <a:gd name="connsiteY2" fmla="*/ 5962650 h 5962650"/>
              <a:gd name="connsiteX3" fmla="*/ 50800 w 5258182"/>
              <a:gd name="connsiteY3" fmla="*/ 5962650 h 5962650"/>
              <a:gd name="connsiteX4" fmla="*/ 0 w 5258182"/>
              <a:gd name="connsiteY4" fmla="*/ 5911850 h 596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8182" h="5962650">
                <a:moveTo>
                  <a:pt x="0" y="0"/>
                </a:moveTo>
                <a:lnTo>
                  <a:pt x="5258182" y="0"/>
                </a:lnTo>
                <a:lnTo>
                  <a:pt x="5258182" y="5962650"/>
                </a:lnTo>
                <a:lnTo>
                  <a:pt x="50800" y="5962650"/>
                </a:lnTo>
                <a:cubicBezTo>
                  <a:pt x="22733" y="5962650"/>
                  <a:pt x="0" y="5939917"/>
                  <a:pt x="0" y="5911850"/>
                </a:cubicBez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470821CF-8619-1A2D-D416-2344BF6BD9E1}"/>
              </a:ext>
            </a:extLst>
          </p:cNvPr>
          <p:cNvSpPr>
            <a:spLocks noGrp="1"/>
          </p:cNvSpPr>
          <p:nvPr>
            <p:ph type="ctrTitle" hasCustomPrompt="1"/>
          </p:nvPr>
        </p:nvSpPr>
        <p:spPr>
          <a:xfrm>
            <a:off x="854033" y="1872000"/>
            <a:ext cx="4877188"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3" name="Subtitle 2">
            <a:extLst>
              <a:ext uri="{FF2B5EF4-FFF2-40B4-BE49-F238E27FC236}">
                <a16:creationId xmlns:a16="http://schemas.microsoft.com/office/drawing/2014/main" id="{A258BD97-8AE5-B670-785A-C9D62DB4A94D}"/>
              </a:ext>
            </a:extLst>
          </p:cNvPr>
          <p:cNvSpPr>
            <a:spLocks noGrp="1"/>
          </p:cNvSpPr>
          <p:nvPr>
            <p:ph type="subTitle" idx="1" hasCustomPrompt="1"/>
          </p:nvPr>
        </p:nvSpPr>
        <p:spPr>
          <a:xfrm>
            <a:off x="876532" y="3840126"/>
            <a:ext cx="486421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4" name="Presenter or Date">
            <a:extLst>
              <a:ext uri="{FF2B5EF4-FFF2-40B4-BE49-F238E27FC236}">
                <a16:creationId xmlns:a16="http://schemas.microsoft.com/office/drawing/2014/main" id="{AF036F6D-D26C-EE81-85E3-ECDAB050D39D}"/>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13" name="HCL Group">
            <a:extLst>
              <a:ext uri="{FF2B5EF4-FFF2-40B4-BE49-F238E27FC236}">
                <a16:creationId xmlns:a16="http://schemas.microsoft.com/office/drawing/2014/main" id="{6965122D-EF34-1B45-815B-BEF8DD4503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65672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 Speed, Woman technology (Light)">
    <p:spTree>
      <p:nvGrpSpPr>
        <p:cNvPr id="1" name=""/>
        <p:cNvGrpSpPr/>
        <p:nvPr/>
      </p:nvGrpSpPr>
      <p:grpSpPr>
        <a:xfrm>
          <a:off x="0" y="0"/>
          <a:ext cx="0" cy="0"/>
          <a:chOff x="0" y="0"/>
          <a:chExt cx="0" cy="0"/>
        </a:xfrm>
      </p:grpSpPr>
      <p:pic>
        <p:nvPicPr>
          <p:cNvPr id="5" name="Woman technology | Speed" descr="A person holding a phone&#10;&#10;Description automatically generated with medium confidence">
            <a:extLst>
              <a:ext uri="{FF2B5EF4-FFF2-40B4-BE49-F238E27FC236}">
                <a16:creationId xmlns:a16="http://schemas.microsoft.com/office/drawing/2014/main" id="{56B84CBA-BFA2-F94E-2F35-708570AF7517}"/>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4413" t="10433" b="9842"/>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3DE9F3D7-994E-1E23-85E0-6EF719FAC9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3" y="1872000"/>
            <a:ext cx="4877188"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86421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E02078AD-0079-FDE5-16C5-AD62F1ED9C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18490134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 Agility, Man (Dark)">
    <p:bg>
      <p:bgPr>
        <a:solidFill>
          <a:schemeClr val="accent3"/>
        </a:solidFill>
        <a:effectLst/>
      </p:bgPr>
    </p:bg>
    <p:spTree>
      <p:nvGrpSpPr>
        <p:cNvPr id="1" name=""/>
        <p:cNvGrpSpPr/>
        <p:nvPr/>
      </p:nvGrpSpPr>
      <p:grpSpPr>
        <a:xfrm>
          <a:off x="0" y="0"/>
          <a:ext cx="0" cy="0"/>
          <a:chOff x="0" y="0"/>
          <a:chExt cx="0" cy="0"/>
        </a:xfrm>
      </p:grpSpPr>
      <p:pic>
        <p:nvPicPr>
          <p:cNvPr id="10" name="Man | Agility" descr="A person with curly hair&#10;&#10;Description automatically generated with low confidence">
            <a:extLst>
              <a:ext uri="{FF2B5EF4-FFF2-40B4-BE49-F238E27FC236}">
                <a16:creationId xmlns:a16="http://schemas.microsoft.com/office/drawing/2014/main" id="{1E8E8685-7392-CA47-7822-9EE9E3E017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90"/>
            <a:ext cx="12192000" cy="6851819"/>
          </a:xfrm>
          <a:prstGeom prst="rect">
            <a:avLst/>
          </a:prstGeom>
        </p:spPr>
      </p:pic>
      <p:pic>
        <p:nvPicPr>
          <p:cNvPr id="2" name="HCLTech | Supercharged Progress">
            <a:extLst>
              <a:ext uri="{FF2B5EF4-FFF2-40B4-BE49-F238E27FC236}">
                <a16:creationId xmlns:a16="http://schemas.microsoft.com/office/drawing/2014/main" id="{6B158420-0B0B-55D3-3128-13CF8F38CC8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3" y="1872000"/>
            <a:ext cx="3872950"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3" y="3840126"/>
            <a:ext cx="3644668"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3D81E2ED-DA2A-5F4C-09EE-13F67A84DAC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234527120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 Collaboration (Dark)">
    <p:bg>
      <p:bgPr>
        <a:solidFill>
          <a:schemeClr val="accent3"/>
        </a:solidFill>
        <a:effectLst/>
      </p:bgPr>
    </p:bg>
    <p:spTree>
      <p:nvGrpSpPr>
        <p:cNvPr id="1" name=""/>
        <p:cNvGrpSpPr/>
        <p:nvPr/>
      </p:nvGrpSpPr>
      <p:grpSpPr>
        <a:xfrm>
          <a:off x="0" y="0"/>
          <a:ext cx="0" cy="0"/>
          <a:chOff x="0" y="0"/>
          <a:chExt cx="0" cy="0"/>
        </a:xfrm>
      </p:grpSpPr>
      <p:pic>
        <p:nvPicPr>
          <p:cNvPr id="4" name="Beam Behaviours | Collaboration (Dark)">
            <a:extLst>
              <a:ext uri="{FF2B5EF4-FFF2-40B4-BE49-F238E27FC236}">
                <a16:creationId xmlns:a16="http://schemas.microsoft.com/office/drawing/2014/main" id="{FD80925B-843A-D059-8F28-4EA568F37BA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5" y="0"/>
            <a:ext cx="12191295" cy="6858397"/>
          </a:xfrm>
          <a:prstGeom prst="rect">
            <a:avLst/>
          </a:prstGeom>
        </p:spPr>
      </p:pic>
      <p:pic>
        <p:nvPicPr>
          <p:cNvPr id="2" name="HCLTech | Supercharged Progress">
            <a:extLst>
              <a:ext uri="{FF2B5EF4-FFF2-40B4-BE49-F238E27FC236}">
                <a16:creationId xmlns:a16="http://schemas.microsoft.com/office/drawing/2014/main" id="{589EB8E8-2944-A094-3031-8C860906771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B69A4401-C83A-C51E-F487-ECFE75D8FC4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392542212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 Progress (Light)">
    <p:spTree>
      <p:nvGrpSpPr>
        <p:cNvPr id="1" name=""/>
        <p:cNvGrpSpPr/>
        <p:nvPr/>
      </p:nvGrpSpPr>
      <p:grpSpPr>
        <a:xfrm>
          <a:off x="0" y="0"/>
          <a:ext cx="0" cy="0"/>
          <a:chOff x="0" y="0"/>
          <a:chExt cx="0" cy="0"/>
        </a:xfrm>
      </p:grpSpPr>
      <p:pic>
        <p:nvPicPr>
          <p:cNvPr id="5" name="Beam Behaviours | Progress (Light)">
            <a:extLst>
              <a:ext uri="{FF2B5EF4-FFF2-40B4-BE49-F238E27FC236}">
                <a16:creationId xmlns:a16="http://schemas.microsoft.com/office/drawing/2014/main" id="{C60BD1C5-88D6-26AC-5CD1-3C6126E40E2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HCLTech | Supercharged Progress">
            <a:extLst>
              <a:ext uri="{FF2B5EF4-FFF2-40B4-BE49-F238E27FC236}">
                <a16:creationId xmlns:a16="http://schemas.microsoft.com/office/drawing/2014/main" id="{F9B287B9-C70D-5B78-DDFD-6B01317B25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E340BB28-52E3-69DF-3C09-EDAF358E9A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421335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 Agility (Light)">
    <p:spTree>
      <p:nvGrpSpPr>
        <p:cNvPr id="1" name=""/>
        <p:cNvGrpSpPr/>
        <p:nvPr/>
      </p:nvGrpSpPr>
      <p:grpSpPr>
        <a:xfrm>
          <a:off x="0" y="0"/>
          <a:ext cx="0" cy="0"/>
          <a:chOff x="0" y="0"/>
          <a:chExt cx="0" cy="0"/>
        </a:xfrm>
      </p:grpSpPr>
      <p:pic>
        <p:nvPicPr>
          <p:cNvPr id="6" name="Beam Behaviours | Agility (Light)">
            <a:extLst>
              <a:ext uri="{FF2B5EF4-FFF2-40B4-BE49-F238E27FC236}">
                <a16:creationId xmlns:a16="http://schemas.microsoft.com/office/drawing/2014/main" id="{60B25249-72DD-0C88-6783-EBF4F55CB47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7" y="795"/>
            <a:ext cx="12191292" cy="6857602"/>
          </a:xfrm>
          <a:prstGeom prst="rect">
            <a:avLst/>
          </a:prstGeom>
        </p:spPr>
      </p:pic>
      <p:pic>
        <p:nvPicPr>
          <p:cNvPr id="3" name="HCLTech | Supercharged Progress">
            <a:extLst>
              <a:ext uri="{FF2B5EF4-FFF2-40B4-BE49-F238E27FC236}">
                <a16:creationId xmlns:a16="http://schemas.microsoft.com/office/drawing/2014/main" id="{540DA67C-8E7F-A404-3932-B4931FE3D1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177F2CE2-076C-A92A-DCF4-75BD0E5AF4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400087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 Collaboration (Light)">
    <p:spTree>
      <p:nvGrpSpPr>
        <p:cNvPr id="1" name=""/>
        <p:cNvGrpSpPr/>
        <p:nvPr/>
      </p:nvGrpSpPr>
      <p:grpSpPr>
        <a:xfrm>
          <a:off x="0" y="0"/>
          <a:ext cx="0" cy="0"/>
          <a:chOff x="0" y="0"/>
          <a:chExt cx="0" cy="0"/>
        </a:xfrm>
      </p:grpSpPr>
      <p:pic>
        <p:nvPicPr>
          <p:cNvPr id="6" name="Beam Behaviours | Collaboration (Light)">
            <a:extLst>
              <a:ext uri="{FF2B5EF4-FFF2-40B4-BE49-F238E27FC236}">
                <a16:creationId xmlns:a16="http://schemas.microsoft.com/office/drawing/2014/main" id="{60B25249-72DD-0C88-6783-EBF4F55CB47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6" y="0"/>
            <a:ext cx="12191293" cy="6858397"/>
          </a:xfrm>
          <a:prstGeom prst="rect">
            <a:avLst/>
          </a:prstGeom>
        </p:spPr>
      </p:pic>
      <p:pic>
        <p:nvPicPr>
          <p:cNvPr id="3" name="HCLTech | Supercharged Progress">
            <a:extLst>
              <a:ext uri="{FF2B5EF4-FFF2-40B4-BE49-F238E27FC236}">
                <a16:creationId xmlns:a16="http://schemas.microsoft.com/office/drawing/2014/main" id="{ADA500C2-A9A4-B6F9-3D6D-C491B939C7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A6C7F2DC-6D94-60AC-861C-378D7A55EB5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7384169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 Speed (Light)">
    <p:spTree>
      <p:nvGrpSpPr>
        <p:cNvPr id="1" name=""/>
        <p:cNvGrpSpPr/>
        <p:nvPr/>
      </p:nvGrpSpPr>
      <p:grpSpPr>
        <a:xfrm>
          <a:off x="0" y="0"/>
          <a:ext cx="0" cy="0"/>
          <a:chOff x="0" y="0"/>
          <a:chExt cx="0" cy="0"/>
        </a:xfrm>
      </p:grpSpPr>
      <p:pic>
        <p:nvPicPr>
          <p:cNvPr id="4" name="Beam Behaviours | Speed (Light)">
            <a:extLst>
              <a:ext uri="{FF2B5EF4-FFF2-40B4-BE49-F238E27FC236}">
                <a16:creationId xmlns:a16="http://schemas.microsoft.com/office/drawing/2014/main" id="{FB00350B-D174-777D-3461-AD0A2756EB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HCLTech | Supercharged Progress">
            <a:extLst>
              <a:ext uri="{FF2B5EF4-FFF2-40B4-BE49-F238E27FC236}">
                <a16:creationId xmlns:a16="http://schemas.microsoft.com/office/drawing/2014/main" id="{A341DBA4-FC9A-55D0-C15C-785B5D9893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2" name="Title 1">
            <a:extLst>
              <a:ext uri="{FF2B5EF4-FFF2-40B4-BE49-F238E27FC236}">
                <a16:creationId xmlns:a16="http://schemas.microsoft.com/office/drawing/2014/main" id="{0D3BA1F0-64A5-61EE-48B7-90E4149A179B}"/>
              </a:ext>
            </a:extLst>
          </p:cNvPr>
          <p:cNvSpPr>
            <a:spLocks noGrp="1"/>
          </p:cNvSpPr>
          <p:nvPr>
            <p:ph type="ctrTitle" hasCustomPrompt="1"/>
          </p:nvPr>
        </p:nvSpPr>
        <p:spPr>
          <a:xfrm>
            <a:off x="854031" y="2595019"/>
            <a:ext cx="7721643" cy="1396023"/>
          </a:xfrm>
        </p:spPr>
        <p:txBody>
          <a:bodyPr anchor="b"/>
          <a:lstStyle>
            <a:lvl1pPr algn="l">
              <a:lnSpc>
                <a:spcPct val="84000"/>
              </a:lnSpc>
              <a:defRPr sz="5400" b="0">
                <a:solidFill>
                  <a:schemeClr val="tx1"/>
                </a:solidFill>
                <a:latin typeface="+mn-lt"/>
                <a:cs typeface="+mj-cs"/>
              </a:defRPr>
            </a:lvl1pPr>
          </a:lstStyle>
          <a:p>
            <a:r>
              <a:rPr lang="en-US" dirty="0"/>
              <a:t>Insert title maximum two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1" y="3840126"/>
            <a:ext cx="769914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5" name="HCL Group">
            <a:extLst>
              <a:ext uri="{FF2B5EF4-FFF2-40B4-BE49-F238E27FC236}">
                <a16:creationId xmlns:a16="http://schemas.microsoft.com/office/drawing/2014/main" id="{B9CC09F4-073D-D39A-2A50-BD8486F1E1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7284212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Beam – Light">
    <p:bg>
      <p:bgRef idx="1001">
        <a:schemeClr val="bg1"/>
      </p:bgRef>
    </p:bg>
    <p:spTree>
      <p:nvGrpSpPr>
        <p:cNvPr id="1" name=""/>
        <p:cNvGrpSpPr/>
        <p:nvPr/>
      </p:nvGrpSpPr>
      <p:grpSpPr>
        <a:xfrm>
          <a:off x="0" y="0"/>
          <a:ext cx="0" cy="0"/>
          <a:chOff x="0" y="0"/>
          <a:chExt cx="0" cy="0"/>
        </a:xfrm>
      </p:grpSpPr>
      <p:pic>
        <p:nvPicPr>
          <p:cNvPr id="3" name="Beam – Light" descr="Shape&#10;&#10;Description automatically generated">
            <a:extLst>
              <a:ext uri="{FF2B5EF4-FFF2-40B4-BE49-F238E27FC236}">
                <a16:creationId xmlns:a16="http://schemas.microsoft.com/office/drawing/2014/main" id="{4BBEAA61-D7B2-284F-6047-F572CACF0E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4" name="Number">
            <a:extLst>
              <a:ext uri="{FF2B5EF4-FFF2-40B4-BE49-F238E27FC236}">
                <a16:creationId xmlns:a16="http://schemas.microsoft.com/office/drawing/2014/main" id="{4EEFBD41-F343-B268-F64B-032E6FCC65C9}"/>
              </a:ext>
            </a:extLst>
          </p:cNvPr>
          <p:cNvSpPr>
            <a:spLocks noGrp="1"/>
          </p:cNvSpPr>
          <p:nvPr>
            <p:ph type="body" sz="quarter" idx="12" hasCustomPrompt="1"/>
          </p:nvPr>
        </p:nvSpPr>
        <p:spPr>
          <a:xfrm>
            <a:off x="8707190" y="3969485"/>
            <a:ext cx="2744341" cy="2769989"/>
          </a:xfrm>
        </p:spPr>
        <p:txBody>
          <a:bodyPr vert="horz" wrap="none" lIns="0" tIns="0" rIns="0" bIns="0" rtlCol="0" anchor="b">
            <a:spAutoFit/>
          </a:bodyPr>
          <a:lstStyle>
            <a:lvl1pPr algn="r">
              <a:defRPr lang="en-US" sz="18000" b="0" spc="-600" baseline="0" dirty="0">
                <a:ln w="38100">
                  <a:noFill/>
                </a:ln>
                <a:solidFill>
                  <a:schemeClr val="tx1"/>
                </a:solidFill>
                <a:latin typeface="+mn-lt"/>
              </a:defRPr>
            </a:lvl1pPr>
          </a:lstStyle>
          <a:p>
            <a:pPr lvl="0"/>
            <a:r>
              <a:rPr lang="en-US" dirty="0"/>
              <a:t>00</a:t>
            </a:r>
          </a:p>
        </p:txBody>
      </p:sp>
      <p:sp>
        <p:nvSpPr>
          <p:cNvPr id="5" name="Title 1">
            <a:extLst>
              <a:ext uri="{FF2B5EF4-FFF2-40B4-BE49-F238E27FC236}">
                <a16:creationId xmlns:a16="http://schemas.microsoft.com/office/drawing/2014/main" id="{C5099DDB-5C72-1503-3B4E-A093100A4F14}"/>
              </a:ext>
            </a:extLst>
          </p:cNvPr>
          <p:cNvSpPr>
            <a:spLocks noGrp="1"/>
          </p:cNvSpPr>
          <p:nvPr>
            <p:ph type="title" hasCustomPrompt="1"/>
          </p:nvPr>
        </p:nvSpPr>
        <p:spPr>
          <a:xfrm>
            <a:off x="2177965" y="2117273"/>
            <a:ext cx="7297559" cy="749757"/>
          </a:xfrm>
        </p:spPr>
        <p:txBody>
          <a:bodyPr anchor="t"/>
          <a:lstStyle>
            <a:lvl1pPr>
              <a:lnSpc>
                <a:spcPct val="84000"/>
              </a:lnSpc>
              <a:defRPr sz="5800" b="0">
                <a:solidFill>
                  <a:schemeClr val="tx1"/>
                </a:solidFill>
                <a:latin typeface="+mn-lt"/>
              </a:defRPr>
            </a:lvl1pPr>
          </a:lstStyle>
          <a:p>
            <a:r>
              <a:rPr lang="en-US" dirty="0"/>
              <a:t>Insert section title</a:t>
            </a:r>
          </a:p>
        </p:txBody>
      </p:sp>
      <p:sp>
        <p:nvSpPr>
          <p:cNvPr id="7" name="Subtitle Placeholder">
            <a:extLst>
              <a:ext uri="{FF2B5EF4-FFF2-40B4-BE49-F238E27FC236}">
                <a16:creationId xmlns:a16="http://schemas.microsoft.com/office/drawing/2014/main" id="{2D0DDCDB-8FE0-2EE9-767C-2D9F9533061E}"/>
              </a:ext>
            </a:extLst>
          </p:cNvPr>
          <p:cNvSpPr>
            <a:spLocks noGrp="1"/>
          </p:cNvSpPr>
          <p:nvPr>
            <p:ph type="body" idx="1" hasCustomPrompt="1"/>
          </p:nvPr>
        </p:nvSpPr>
        <p:spPr>
          <a:xfrm>
            <a:off x="2210650" y="2701496"/>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373585210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Beam (right) – Intense">
    <p:bg>
      <p:bgRef idx="1001">
        <a:schemeClr val="bg1"/>
      </p:bgRef>
    </p:bg>
    <p:spTree>
      <p:nvGrpSpPr>
        <p:cNvPr id="1" name=""/>
        <p:cNvGrpSpPr/>
        <p:nvPr/>
      </p:nvGrpSpPr>
      <p:grpSpPr>
        <a:xfrm>
          <a:off x="0" y="0"/>
          <a:ext cx="0" cy="0"/>
          <a:chOff x="0" y="0"/>
          <a:chExt cx="0" cy="0"/>
        </a:xfrm>
      </p:grpSpPr>
      <p:pic>
        <p:nvPicPr>
          <p:cNvPr id="3" name="Beam (right) – Intense" descr="Shape, rectangle&#10;&#10;Description automatically generated">
            <a:extLst>
              <a:ext uri="{FF2B5EF4-FFF2-40B4-BE49-F238E27FC236}">
                <a16:creationId xmlns:a16="http://schemas.microsoft.com/office/drawing/2014/main" id="{BA1FBF11-EE0B-B8D8-4FCF-0F6F11EC4F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10" name="Number">
            <a:extLst>
              <a:ext uri="{FF2B5EF4-FFF2-40B4-BE49-F238E27FC236}">
                <a16:creationId xmlns:a16="http://schemas.microsoft.com/office/drawing/2014/main" id="{FAF3A9B5-DFB4-4794-C17D-B39119C10500}"/>
              </a:ext>
            </a:extLst>
          </p:cNvPr>
          <p:cNvSpPr>
            <a:spLocks noGrp="1"/>
          </p:cNvSpPr>
          <p:nvPr>
            <p:ph type="body" sz="quarter" idx="12" hasCustomPrompt="1"/>
          </p:nvPr>
        </p:nvSpPr>
        <p:spPr>
          <a:xfrm>
            <a:off x="735548" y="3726541"/>
            <a:ext cx="2744341" cy="2769989"/>
          </a:xfrm>
        </p:spPr>
        <p:txBody>
          <a:bodyPr vert="horz" wrap="none" lIns="0" tIns="0" rIns="0" bIns="0" rtlCol="0" anchor="ctr">
            <a:spAutoFit/>
          </a:bodyPr>
          <a:lstStyle>
            <a:lvl1pPr algn="ctr">
              <a:defRPr lang="en-US" sz="18000" b="0" spc="-600" baseline="0" dirty="0">
                <a:ln w="38100">
                  <a:noFill/>
                </a:ln>
                <a:solidFill>
                  <a:schemeClr val="tx1"/>
                </a:solidFill>
                <a:latin typeface="+mn-lt"/>
              </a:defRPr>
            </a:lvl1pPr>
          </a:lstStyle>
          <a:p>
            <a:pPr lvl="0"/>
            <a:r>
              <a:rPr lang="en-US" dirty="0"/>
              <a:t>00</a:t>
            </a:r>
          </a:p>
        </p:txBody>
      </p:sp>
      <p:sp>
        <p:nvSpPr>
          <p:cNvPr id="2" name="Title 1">
            <a:extLst>
              <a:ext uri="{FF2B5EF4-FFF2-40B4-BE49-F238E27FC236}">
                <a16:creationId xmlns:a16="http://schemas.microsoft.com/office/drawing/2014/main" id="{DDEE3674-41FE-97EC-1BC4-A2F79B149205}"/>
              </a:ext>
            </a:extLst>
          </p:cNvPr>
          <p:cNvSpPr>
            <a:spLocks noGrp="1"/>
          </p:cNvSpPr>
          <p:nvPr>
            <p:ph type="title" hasCustomPrompt="1"/>
          </p:nvPr>
        </p:nvSpPr>
        <p:spPr>
          <a:xfrm>
            <a:off x="4002290" y="4304435"/>
            <a:ext cx="4573385" cy="1240981"/>
          </a:xfrm>
        </p:spPr>
        <p:txBody>
          <a:bodyPr anchor="t"/>
          <a:lstStyle>
            <a:lvl1pPr>
              <a:lnSpc>
                <a:spcPct val="84000"/>
              </a:lnSpc>
              <a:defRPr sz="4800" b="0">
                <a:solidFill>
                  <a:schemeClr val="tx1"/>
                </a:solidFill>
                <a:latin typeface="+mn-lt"/>
              </a:defRPr>
            </a:lvl1pPr>
          </a:lstStyle>
          <a:p>
            <a:r>
              <a:rPr lang="en-US" dirty="0"/>
              <a:t>Insert </a:t>
            </a:r>
            <a:br>
              <a:rPr lang="en-US" dirty="0"/>
            </a:br>
            <a:r>
              <a:rPr lang="en-US" dirty="0"/>
              <a:t>section title</a:t>
            </a:r>
          </a:p>
        </p:txBody>
      </p:sp>
      <p:sp>
        <p:nvSpPr>
          <p:cNvPr id="4" name="Subtitle Placeholder">
            <a:extLst>
              <a:ext uri="{FF2B5EF4-FFF2-40B4-BE49-F238E27FC236}">
                <a16:creationId xmlns:a16="http://schemas.microsoft.com/office/drawing/2014/main" id="{50A0B76E-0C63-5E7A-519C-CCF5503AE6CE}"/>
              </a:ext>
            </a:extLst>
          </p:cNvPr>
          <p:cNvSpPr>
            <a:spLocks noGrp="1"/>
          </p:cNvSpPr>
          <p:nvPr>
            <p:ph type="body" idx="1" hasCustomPrompt="1"/>
          </p:nvPr>
        </p:nvSpPr>
        <p:spPr>
          <a:xfrm>
            <a:off x="4032485" y="5397237"/>
            <a:ext cx="4560654" cy="623793"/>
          </a:xfrm>
        </p:spPr>
        <p:txBody>
          <a:bodyPr wrap="square" tIns="252000">
            <a:spAutoFit/>
          </a:bodyPr>
          <a:lstStyle>
            <a:lvl1pPr marL="0" indent="0">
              <a:buNone/>
              <a:defRPr sz="24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91382840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Beam (right) – Image">
    <p:bg>
      <p:bgRef idx="1001">
        <a:schemeClr val="bg1"/>
      </p:bgRef>
    </p:bg>
    <p:spTree>
      <p:nvGrpSpPr>
        <p:cNvPr id="1" name=""/>
        <p:cNvGrpSpPr/>
        <p:nvPr/>
      </p:nvGrpSpPr>
      <p:grpSpPr>
        <a:xfrm>
          <a:off x="0" y="0"/>
          <a:ext cx="0" cy="0"/>
          <a:chOff x="0" y="0"/>
          <a:chExt cx="0" cy="0"/>
        </a:xfrm>
      </p:grpSpPr>
      <p:pic>
        <p:nvPicPr>
          <p:cNvPr id="10" name="Beam (right) – Image" descr="A picture containing graphical user interface&#10;&#10;Description automatically generated">
            <a:extLst>
              <a:ext uri="{FF2B5EF4-FFF2-40B4-BE49-F238E27FC236}">
                <a16:creationId xmlns:a16="http://schemas.microsoft.com/office/drawing/2014/main" id="{C26D0E9D-0B45-E44D-C13F-5B57D35B5F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8" name="Picture Placeholder">
            <a:extLst>
              <a:ext uri="{FF2B5EF4-FFF2-40B4-BE49-F238E27FC236}">
                <a16:creationId xmlns:a16="http://schemas.microsoft.com/office/drawing/2014/main" id="{3A47DA9A-625C-F165-34FD-37529E631E57}"/>
              </a:ext>
            </a:extLst>
          </p:cNvPr>
          <p:cNvSpPr>
            <a:spLocks noGrp="1"/>
          </p:cNvSpPr>
          <p:nvPr>
            <p:ph type="pic" sz="quarter" idx="15" hasCustomPrompt="1"/>
          </p:nvPr>
        </p:nvSpPr>
        <p:spPr>
          <a:xfrm>
            <a:off x="0" y="0"/>
            <a:ext cx="9134424" cy="3813302"/>
          </a:xfrm>
          <a:custGeom>
            <a:avLst/>
            <a:gdLst>
              <a:gd name="connsiteX0" fmla="*/ 0 w 9134424"/>
              <a:gd name="connsiteY0" fmla="*/ 0 h 3813302"/>
              <a:gd name="connsiteX1" fmla="*/ 9134424 w 9134424"/>
              <a:gd name="connsiteY1" fmla="*/ 0 h 3813302"/>
              <a:gd name="connsiteX2" fmla="*/ 9134424 w 9134424"/>
              <a:gd name="connsiteY2" fmla="*/ 3762502 h 3813302"/>
              <a:gd name="connsiteX3" fmla="*/ 9083624 w 9134424"/>
              <a:gd name="connsiteY3" fmla="*/ 3813302 h 3813302"/>
              <a:gd name="connsiteX4" fmla="*/ 0 w 9134424"/>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4424" h="3813302">
                <a:moveTo>
                  <a:pt x="0" y="0"/>
                </a:moveTo>
                <a:lnTo>
                  <a:pt x="9134424" y="0"/>
                </a:lnTo>
                <a:lnTo>
                  <a:pt x="9134424" y="3762502"/>
                </a:lnTo>
                <a:cubicBezTo>
                  <a:pt x="9134424" y="3790569"/>
                  <a:pt x="9111691" y="3813302"/>
                  <a:pt x="9083624" y="3813302"/>
                </a:cubicBezTo>
                <a:lnTo>
                  <a:pt x="0" y="3813302"/>
                </a:lnTo>
                <a:close/>
              </a:path>
            </a:pathLst>
          </a:custGeom>
          <a:solidFill>
            <a:schemeClr val="bg1">
              <a:lumMod val="85000"/>
            </a:schemeClr>
          </a:solidFill>
        </p:spPr>
        <p:txBody>
          <a:bodyPr wrap="square" lIns="180000" tIns="180000" rIns="180000" bIns="180000">
            <a:noAutofit/>
          </a:bodyPr>
          <a:lstStyle>
            <a:lvl1pPr algn="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Number">
            <a:extLst>
              <a:ext uri="{FF2B5EF4-FFF2-40B4-BE49-F238E27FC236}">
                <a16:creationId xmlns:a16="http://schemas.microsoft.com/office/drawing/2014/main" id="{57267DEF-1FB8-0CA2-BD23-A64275862191}"/>
              </a:ext>
            </a:extLst>
          </p:cNvPr>
          <p:cNvSpPr>
            <a:spLocks noGrp="1"/>
          </p:cNvSpPr>
          <p:nvPr>
            <p:ph type="body" sz="quarter" idx="12" hasCustomPrompt="1"/>
          </p:nvPr>
        </p:nvSpPr>
        <p:spPr>
          <a:xfrm>
            <a:off x="735548" y="3726541"/>
            <a:ext cx="2744341" cy="2769989"/>
          </a:xfrm>
        </p:spPr>
        <p:txBody>
          <a:bodyPr vert="horz" wrap="none" lIns="0" tIns="0" rIns="0" bIns="0" rtlCol="0" anchor="ctr">
            <a:spAutoFit/>
          </a:bodyPr>
          <a:lstStyle>
            <a:lvl1pPr algn="ctr">
              <a:defRPr lang="en-US" sz="18000" b="0" spc="-600" baseline="0" dirty="0">
                <a:ln w="38100">
                  <a:noFill/>
                </a:ln>
                <a:solidFill>
                  <a:schemeClr val="tx1"/>
                </a:solidFill>
                <a:latin typeface="+mn-lt"/>
              </a:defRPr>
            </a:lvl1pPr>
          </a:lstStyle>
          <a:p>
            <a:pPr lvl="0"/>
            <a:r>
              <a:rPr lang="en-US" dirty="0"/>
              <a:t>00</a:t>
            </a:r>
          </a:p>
        </p:txBody>
      </p:sp>
      <p:sp>
        <p:nvSpPr>
          <p:cNvPr id="3" name="Title 1">
            <a:extLst>
              <a:ext uri="{FF2B5EF4-FFF2-40B4-BE49-F238E27FC236}">
                <a16:creationId xmlns:a16="http://schemas.microsoft.com/office/drawing/2014/main" id="{4D751BBF-46E5-3690-CD37-6C490479877B}"/>
              </a:ext>
            </a:extLst>
          </p:cNvPr>
          <p:cNvSpPr>
            <a:spLocks noGrp="1"/>
          </p:cNvSpPr>
          <p:nvPr>
            <p:ph type="title" hasCustomPrompt="1"/>
          </p:nvPr>
        </p:nvSpPr>
        <p:spPr>
          <a:xfrm>
            <a:off x="4002290" y="4304435"/>
            <a:ext cx="4573385" cy="1240981"/>
          </a:xfrm>
        </p:spPr>
        <p:txBody>
          <a:bodyPr anchor="t"/>
          <a:lstStyle>
            <a:lvl1pPr>
              <a:lnSpc>
                <a:spcPct val="84000"/>
              </a:lnSpc>
              <a:defRPr sz="4800" b="0">
                <a:solidFill>
                  <a:schemeClr val="tx1"/>
                </a:solidFill>
                <a:latin typeface="+mn-lt"/>
              </a:defRPr>
            </a:lvl1pPr>
          </a:lstStyle>
          <a:p>
            <a:r>
              <a:rPr lang="en-US" dirty="0"/>
              <a:t>Insert </a:t>
            </a:r>
            <a:br>
              <a:rPr lang="en-US" dirty="0"/>
            </a:br>
            <a:r>
              <a:rPr lang="en-US" dirty="0"/>
              <a:t>section title</a:t>
            </a:r>
          </a:p>
        </p:txBody>
      </p:sp>
      <p:sp>
        <p:nvSpPr>
          <p:cNvPr id="4" name="Subtitle Placeholder">
            <a:extLst>
              <a:ext uri="{FF2B5EF4-FFF2-40B4-BE49-F238E27FC236}">
                <a16:creationId xmlns:a16="http://schemas.microsoft.com/office/drawing/2014/main" id="{15576D1C-3FDF-3123-DEC0-2BC89B284124}"/>
              </a:ext>
            </a:extLst>
          </p:cNvPr>
          <p:cNvSpPr>
            <a:spLocks noGrp="1"/>
          </p:cNvSpPr>
          <p:nvPr>
            <p:ph type="body" idx="1" hasCustomPrompt="1"/>
          </p:nvPr>
        </p:nvSpPr>
        <p:spPr>
          <a:xfrm>
            <a:off x="4032485" y="5397237"/>
            <a:ext cx="4560654" cy="623793"/>
          </a:xfrm>
        </p:spPr>
        <p:txBody>
          <a:bodyPr wrap="square" tIns="252000">
            <a:spAutoFit/>
          </a:bodyPr>
          <a:lstStyle>
            <a:lvl1pPr marL="0" indent="0">
              <a:buNone/>
              <a:defRPr sz="24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61816208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 Full image (Dark)">
    <p:bg>
      <p:bgPr>
        <a:solidFill>
          <a:schemeClr val="tx2"/>
        </a:solidFill>
        <a:effectLst/>
      </p:bgPr>
    </p:bg>
    <p:spTree>
      <p:nvGrpSpPr>
        <p:cNvPr id="1" name=""/>
        <p:cNvGrpSpPr/>
        <p:nvPr/>
      </p:nvGrpSpPr>
      <p:grpSpPr>
        <a:xfrm>
          <a:off x="0" y="0"/>
          <a:ext cx="0" cy="0"/>
          <a:chOff x="0" y="0"/>
          <a:chExt cx="0" cy="0"/>
        </a:xfrm>
      </p:grpSpPr>
      <p:sp>
        <p:nvSpPr>
          <p:cNvPr id="6" name="Image Placeholder">
            <a:extLst>
              <a:ext uri="{FF2B5EF4-FFF2-40B4-BE49-F238E27FC236}">
                <a16:creationId xmlns:a16="http://schemas.microsoft.com/office/drawing/2014/main" id="{94D57134-C496-F932-A4E9-6DC6F1862B42}"/>
              </a:ext>
            </a:extLst>
          </p:cNvPr>
          <p:cNvSpPr>
            <a:spLocks noGrp="1"/>
          </p:cNvSpPr>
          <p:nvPr>
            <p:ph type="pic" sz="quarter" idx="15" hasCustomPrompt="1"/>
          </p:nvPr>
        </p:nvSpPr>
        <p:spPr>
          <a:xfrm>
            <a:off x="0" y="0"/>
            <a:ext cx="12192000" cy="6858000"/>
          </a:xfrm>
          <a:custGeom>
            <a:avLst/>
            <a:gdLst>
              <a:gd name="connsiteX0" fmla="*/ 0 w 9160002"/>
              <a:gd name="connsiteY0" fmla="*/ 0 h 3813302"/>
              <a:gd name="connsiteX1" fmla="*/ 9160002 w 9160002"/>
              <a:gd name="connsiteY1" fmla="*/ 0 h 3813302"/>
              <a:gd name="connsiteX2" fmla="*/ 9160002 w 9160002"/>
              <a:gd name="connsiteY2" fmla="*/ 3762502 h 3813302"/>
              <a:gd name="connsiteX3" fmla="*/ 9109202 w 9160002"/>
              <a:gd name="connsiteY3" fmla="*/ 3813302 h 3813302"/>
              <a:gd name="connsiteX4" fmla="*/ 0 w 9160002"/>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0002" h="3813302">
                <a:moveTo>
                  <a:pt x="0" y="0"/>
                </a:moveTo>
                <a:lnTo>
                  <a:pt x="9160002" y="0"/>
                </a:lnTo>
                <a:lnTo>
                  <a:pt x="9160002" y="3762502"/>
                </a:lnTo>
                <a:cubicBezTo>
                  <a:pt x="9160002" y="3790569"/>
                  <a:pt x="9137269" y="3813302"/>
                  <a:pt x="9109202" y="3813302"/>
                </a:cubicBezTo>
                <a:lnTo>
                  <a:pt x="0" y="3813302"/>
                </a:lnTo>
                <a:close/>
              </a:path>
            </a:pathLst>
          </a:custGeom>
          <a:solidFill>
            <a:schemeClr val="tx1">
              <a:lumMod val="50000"/>
            </a:schemeClr>
          </a:solidFill>
        </p:spPr>
        <p:txBody>
          <a:bodyPr wrap="square" lIns="180000" tIns="180000" rIns="180000" bIns="180000">
            <a:noAutofit/>
          </a:bodyPr>
          <a:lstStyle>
            <a:lvl1pPr algn="ctr">
              <a:spcBef>
                <a:spcPts val="0"/>
              </a:spcBef>
              <a:spcAft>
                <a:spcPts val="0"/>
              </a:spcAft>
              <a:defRPr sz="1400" b="0">
                <a:solidFill>
                  <a:schemeClr val="tx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Title 1">
            <a:extLst>
              <a:ext uri="{FF2B5EF4-FFF2-40B4-BE49-F238E27FC236}">
                <a16:creationId xmlns:a16="http://schemas.microsoft.com/office/drawing/2014/main" id="{4A4AF8D1-FA3E-1596-C880-F6DCDED59263}"/>
              </a:ext>
            </a:extLst>
          </p:cNvPr>
          <p:cNvSpPr>
            <a:spLocks noGrp="1"/>
          </p:cNvSpPr>
          <p:nvPr>
            <p:ph type="title" hasCustomPrompt="1"/>
          </p:nvPr>
        </p:nvSpPr>
        <p:spPr>
          <a:xfrm>
            <a:off x="838287" y="4463210"/>
            <a:ext cx="7297559" cy="716682"/>
          </a:xfrm>
        </p:spPr>
        <p:txBody>
          <a:bodyPr anchor="b"/>
          <a:lstStyle>
            <a:lvl1pPr>
              <a:lnSpc>
                <a:spcPct val="80000"/>
              </a:lnSpc>
              <a:defRPr sz="5800" b="0">
                <a:solidFill>
                  <a:schemeClr val="tx1"/>
                </a:solidFill>
                <a:latin typeface="+mn-lt"/>
              </a:defRPr>
            </a:lvl1pPr>
          </a:lstStyle>
          <a:p>
            <a:r>
              <a:rPr lang="en-US" dirty="0"/>
              <a:t>Insert section title</a:t>
            </a:r>
          </a:p>
        </p:txBody>
      </p:sp>
      <p:sp>
        <p:nvSpPr>
          <p:cNvPr id="5" name="Subtitle Placeholder">
            <a:extLst>
              <a:ext uri="{FF2B5EF4-FFF2-40B4-BE49-F238E27FC236}">
                <a16:creationId xmlns:a16="http://schemas.microsoft.com/office/drawing/2014/main" id="{076A8F0D-D764-40F4-6946-DBC2574E5398}"/>
              </a:ext>
            </a:extLst>
          </p:cNvPr>
          <p:cNvSpPr>
            <a:spLocks noGrp="1"/>
          </p:cNvSpPr>
          <p:nvPr>
            <p:ph type="body" idx="1" hasCustomPrompt="1"/>
          </p:nvPr>
        </p:nvSpPr>
        <p:spPr>
          <a:xfrm>
            <a:off x="870628" y="5008688"/>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55048985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 Full image (Light)">
    <p:bg>
      <p:bgRef idx="1001">
        <a:schemeClr val="bg1"/>
      </p:bgRef>
    </p:bg>
    <p:spTree>
      <p:nvGrpSpPr>
        <p:cNvPr id="1" name=""/>
        <p:cNvGrpSpPr/>
        <p:nvPr/>
      </p:nvGrpSpPr>
      <p:grpSpPr>
        <a:xfrm>
          <a:off x="0" y="0"/>
          <a:ext cx="0" cy="0"/>
          <a:chOff x="0" y="0"/>
          <a:chExt cx="0" cy="0"/>
        </a:xfrm>
      </p:grpSpPr>
      <p:sp>
        <p:nvSpPr>
          <p:cNvPr id="6" name="Image Placeholder">
            <a:extLst>
              <a:ext uri="{FF2B5EF4-FFF2-40B4-BE49-F238E27FC236}">
                <a16:creationId xmlns:a16="http://schemas.microsoft.com/office/drawing/2014/main" id="{94D57134-C496-F932-A4E9-6DC6F1862B42}"/>
              </a:ext>
            </a:extLst>
          </p:cNvPr>
          <p:cNvSpPr>
            <a:spLocks noGrp="1"/>
          </p:cNvSpPr>
          <p:nvPr>
            <p:ph type="pic" sz="quarter" idx="15" hasCustomPrompt="1"/>
          </p:nvPr>
        </p:nvSpPr>
        <p:spPr>
          <a:xfrm>
            <a:off x="0" y="0"/>
            <a:ext cx="12192000" cy="6858000"/>
          </a:xfrm>
          <a:custGeom>
            <a:avLst/>
            <a:gdLst>
              <a:gd name="connsiteX0" fmla="*/ 0 w 9160002"/>
              <a:gd name="connsiteY0" fmla="*/ 0 h 3813302"/>
              <a:gd name="connsiteX1" fmla="*/ 9160002 w 9160002"/>
              <a:gd name="connsiteY1" fmla="*/ 0 h 3813302"/>
              <a:gd name="connsiteX2" fmla="*/ 9160002 w 9160002"/>
              <a:gd name="connsiteY2" fmla="*/ 3762502 h 3813302"/>
              <a:gd name="connsiteX3" fmla="*/ 9109202 w 9160002"/>
              <a:gd name="connsiteY3" fmla="*/ 3813302 h 3813302"/>
              <a:gd name="connsiteX4" fmla="*/ 0 w 9160002"/>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0002" h="3813302">
                <a:moveTo>
                  <a:pt x="0" y="0"/>
                </a:moveTo>
                <a:lnTo>
                  <a:pt x="9160002" y="0"/>
                </a:lnTo>
                <a:lnTo>
                  <a:pt x="9160002" y="3762502"/>
                </a:lnTo>
                <a:cubicBezTo>
                  <a:pt x="9160002" y="3790569"/>
                  <a:pt x="9137269" y="3813302"/>
                  <a:pt x="9109202" y="3813302"/>
                </a:cubicBezTo>
                <a:lnTo>
                  <a:pt x="0" y="3813302"/>
                </a:lnTo>
                <a:close/>
              </a:path>
            </a:pathLst>
          </a:custGeom>
          <a:solidFill>
            <a:schemeClr val="bg1">
              <a:lumMod val="75000"/>
            </a:schemeClr>
          </a:solidFill>
        </p:spPr>
        <p:txBody>
          <a:bodyPr wrap="square" lIns="180000" tIns="180000" rIns="180000" bIns="180000">
            <a:noAutofit/>
          </a:bodyPr>
          <a:lstStyle>
            <a:lvl1pPr algn="ctr">
              <a:spcBef>
                <a:spcPts val="0"/>
              </a:spcBef>
              <a:spcAft>
                <a:spcPts val="0"/>
              </a:spcAft>
              <a:defRPr sz="1400" b="0">
                <a:solidFill>
                  <a:schemeClr val="bg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Title 1">
            <a:extLst>
              <a:ext uri="{FF2B5EF4-FFF2-40B4-BE49-F238E27FC236}">
                <a16:creationId xmlns:a16="http://schemas.microsoft.com/office/drawing/2014/main" id="{4A4AF8D1-FA3E-1596-C880-F6DCDED59263}"/>
              </a:ext>
            </a:extLst>
          </p:cNvPr>
          <p:cNvSpPr>
            <a:spLocks noGrp="1"/>
          </p:cNvSpPr>
          <p:nvPr>
            <p:ph type="title" hasCustomPrompt="1"/>
          </p:nvPr>
        </p:nvSpPr>
        <p:spPr>
          <a:xfrm>
            <a:off x="838287" y="4463210"/>
            <a:ext cx="7297559" cy="716682"/>
          </a:xfrm>
        </p:spPr>
        <p:txBody>
          <a:bodyPr anchor="b"/>
          <a:lstStyle>
            <a:lvl1pPr>
              <a:lnSpc>
                <a:spcPct val="80000"/>
              </a:lnSpc>
              <a:defRPr sz="5800" b="0">
                <a:solidFill>
                  <a:schemeClr val="tx1"/>
                </a:solidFill>
                <a:latin typeface="+mn-lt"/>
              </a:defRPr>
            </a:lvl1pPr>
          </a:lstStyle>
          <a:p>
            <a:r>
              <a:rPr lang="en-US" dirty="0"/>
              <a:t>Insert section title</a:t>
            </a:r>
          </a:p>
        </p:txBody>
      </p:sp>
      <p:sp>
        <p:nvSpPr>
          <p:cNvPr id="5" name="Subtitle Placeholder">
            <a:extLst>
              <a:ext uri="{FF2B5EF4-FFF2-40B4-BE49-F238E27FC236}">
                <a16:creationId xmlns:a16="http://schemas.microsoft.com/office/drawing/2014/main" id="{076A8F0D-D764-40F4-6946-DBC2574E5398}"/>
              </a:ext>
            </a:extLst>
          </p:cNvPr>
          <p:cNvSpPr>
            <a:spLocks noGrp="1"/>
          </p:cNvSpPr>
          <p:nvPr>
            <p:ph type="body" idx="1" hasCustomPrompt="1"/>
          </p:nvPr>
        </p:nvSpPr>
        <p:spPr>
          <a:xfrm>
            <a:off x="870628" y="5008688"/>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811666878"/>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 Table">
    <p:spTree>
      <p:nvGrpSpPr>
        <p:cNvPr id="1" name=""/>
        <p:cNvGrpSpPr/>
        <p:nvPr/>
      </p:nvGrpSpPr>
      <p:grpSpPr>
        <a:xfrm>
          <a:off x="0" y="0"/>
          <a:ext cx="0" cy="0"/>
          <a:chOff x="0" y="0"/>
          <a:chExt cx="0" cy="0"/>
        </a:xfrm>
      </p:grpSpPr>
      <p:pic>
        <p:nvPicPr>
          <p:cNvPr id="2" name="Gradient (Light)">
            <a:extLst>
              <a:ext uri="{FF2B5EF4-FFF2-40B4-BE49-F238E27FC236}">
                <a16:creationId xmlns:a16="http://schemas.microsoft.com/office/drawing/2014/main" id="{2C1EF16C-DFAA-560F-64B5-88D98A8E00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523" b="1657"/>
          <a:stretch/>
        </p:blipFill>
        <p:spPr>
          <a:xfrm flipH="1">
            <a:off x="0" y="0"/>
            <a:ext cx="5861049" cy="6858000"/>
          </a:xfrm>
          <a:prstGeom prst="rect">
            <a:avLst/>
          </a:prstGeom>
        </p:spPr>
      </p:pic>
      <p:sp>
        <p:nvSpPr>
          <p:cNvPr id="8" name="Title 1">
            <a:extLst>
              <a:ext uri="{FF2B5EF4-FFF2-40B4-BE49-F238E27FC236}">
                <a16:creationId xmlns:a16="http://schemas.microsoft.com/office/drawing/2014/main" id="{AA994A46-8018-3B90-C0C5-313FC6325416}"/>
              </a:ext>
            </a:extLst>
          </p:cNvPr>
          <p:cNvSpPr>
            <a:spLocks noGrp="1"/>
          </p:cNvSpPr>
          <p:nvPr>
            <p:ph type="title" hasCustomPrompt="1"/>
          </p:nvPr>
        </p:nvSpPr>
        <p:spPr>
          <a:xfrm>
            <a:off x="898525" y="5100216"/>
            <a:ext cx="4520141" cy="1046440"/>
          </a:xfrm>
        </p:spPr>
        <p:txBody>
          <a:bodyPr anchor="b"/>
          <a:lstStyle>
            <a:lvl1pPr>
              <a:lnSpc>
                <a:spcPct val="84000"/>
              </a:lnSpc>
              <a:defRPr sz="8000" b="0">
                <a:latin typeface="+mn-lt"/>
              </a:defRPr>
            </a:lvl1pPr>
          </a:lstStyle>
          <a:p>
            <a:r>
              <a:rPr lang="en-US" dirty="0"/>
              <a:t>Agenda</a:t>
            </a:r>
          </a:p>
        </p:txBody>
      </p:sp>
      <p:sp>
        <p:nvSpPr>
          <p:cNvPr id="10" name="Table Placeholder 9">
            <a:extLst>
              <a:ext uri="{FF2B5EF4-FFF2-40B4-BE49-F238E27FC236}">
                <a16:creationId xmlns:a16="http://schemas.microsoft.com/office/drawing/2014/main" id="{DA2706E0-DCDA-3D34-1F81-867503D374BD}"/>
              </a:ext>
            </a:extLst>
          </p:cNvPr>
          <p:cNvSpPr>
            <a:spLocks noGrp="1"/>
          </p:cNvSpPr>
          <p:nvPr>
            <p:ph type="tbl" sz="quarter" idx="10"/>
          </p:nvPr>
        </p:nvSpPr>
        <p:spPr>
          <a:xfrm>
            <a:off x="6330950" y="898525"/>
            <a:ext cx="4962525" cy="5060950"/>
          </a:xfrm>
        </p:spPr>
        <p:txBody>
          <a:bodyPr/>
          <a:lstStyle/>
          <a:p>
            <a:r>
              <a:rPr lang="en-US"/>
              <a:t>Click icon to add table</a:t>
            </a:r>
          </a:p>
        </p:txBody>
      </p:sp>
    </p:spTree>
    <p:extLst>
      <p:ext uri="{BB962C8B-B14F-4D97-AF65-F5344CB8AC3E}">
        <p14:creationId xmlns:p14="http://schemas.microsoft.com/office/powerpoint/2010/main" val="24399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 Speed (Dark)">
    <p:bg>
      <p:bgPr>
        <a:solidFill>
          <a:schemeClr val="accent3"/>
        </a:solidFill>
        <a:effectLst/>
      </p:bgPr>
    </p:bg>
    <p:spTree>
      <p:nvGrpSpPr>
        <p:cNvPr id="1" name=""/>
        <p:cNvGrpSpPr/>
        <p:nvPr/>
      </p:nvGrpSpPr>
      <p:grpSpPr>
        <a:xfrm>
          <a:off x="0" y="0"/>
          <a:ext cx="0" cy="0"/>
          <a:chOff x="0" y="0"/>
          <a:chExt cx="0" cy="0"/>
        </a:xfrm>
      </p:grpSpPr>
      <p:pic>
        <p:nvPicPr>
          <p:cNvPr id="6" name="Beam Behaviours | Speed (Dark)">
            <a:extLst>
              <a:ext uri="{FF2B5EF4-FFF2-40B4-BE49-F238E27FC236}">
                <a16:creationId xmlns:a16="http://schemas.microsoft.com/office/drawing/2014/main" id="{3A53CB49-6EC5-A232-DB71-B7785179C9A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3AF35FA5-71B2-425B-C662-A619D7C383B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2578348"/>
            <a:ext cx="7580283" cy="1412694"/>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756011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51729F7A-5126-7C79-FD8A-317018F0BAB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1381168977"/>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Agenda – 4 sections with images (Dark)">
    <p:bg>
      <p:bgPr>
        <a:solidFill>
          <a:schemeClr val="bg2"/>
        </a:solidFill>
        <a:effectLst/>
      </p:bgPr>
    </p:bg>
    <p:spTree>
      <p:nvGrpSpPr>
        <p:cNvPr id="1" name=""/>
        <p:cNvGrpSpPr/>
        <p:nvPr/>
      </p:nvGrpSpPr>
      <p:grpSpPr>
        <a:xfrm>
          <a:off x="0" y="0"/>
          <a:ext cx="0" cy="0"/>
          <a:chOff x="0" y="0"/>
          <a:chExt cx="0" cy="0"/>
        </a:xfrm>
      </p:grpSpPr>
      <p:pic>
        <p:nvPicPr>
          <p:cNvPr id="2" name="Gradient (Intense)">
            <a:extLst>
              <a:ext uri="{FF2B5EF4-FFF2-40B4-BE49-F238E27FC236}">
                <a16:creationId xmlns:a16="http://schemas.microsoft.com/office/drawing/2014/main" id="{367C7DDD-F6A9-2F41-302F-6229F55399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7" name="HCLTech Logo">
            <a:extLst>
              <a:ext uri="{FF2B5EF4-FFF2-40B4-BE49-F238E27FC236}">
                <a16:creationId xmlns:a16="http://schemas.microsoft.com/office/drawing/2014/main" id="{3988AEED-F467-0802-27AD-E02563C59B6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5" name="Title 1">
            <a:extLst>
              <a:ext uri="{FF2B5EF4-FFF2-40B4-BE49-F238E27FC236}">
                <a16:creationId xmlns:a16="http://schemas.microsoft.com/office/drawing/2014/main" id="{E681A8CD-562E-9771-6655-DF9CAF9E6EEC}"/>
              </a:ext>
            </a:extLst>
          </p:cNvPr>
          <p:cNvSpPr>
            <a:spLocks noGrp="1"/>
          </p:cNvSpPr>
          <p:nvPr>
            <p:ph type="title" hasCustomPrompt="1"/>
          </p:nvPr>
        </p:nvSpPr>
        <p:spPr>
          <a:xfrm>
            <a:off x="864001" y="820800"/>
            <a:ext cx="10429474" cy="553998"/>
          </a:xfrm>
        </p:spPr>
        <p:txBody>
          <a:bodyPr/>
          <a:lstStyle>
            <a:lvl1pPr>
              <a:defRPr sz="4000"/>
            </a:lvl1pPr>
          </a:lstStyle>
          <a:p>
            <a:r>
              <a:rPr lang="en-US" dirty="0"/>
              <a:t>Agenda</a:t>
            </a:r>
          </a:p>
        </p:txBody>
      </p:sp>
      <p:sp>
        <p:nvSpPr>
          <p:cNvPr id="27" name="Image Placeholder 1">
            <a:extLst>
              <a:ext uri="{FF2B5EF4-FFF2-40B4-BE49-F238E27FC236}">
                <a16:creationId xmlns:a16="http://schemas.microsoft.com/office/drawing/2014/main" id="{8F8052AE-9208-AD79-74EC-338B134D7AED}"/>
              </a:ext>
            </a:extLst>
          </p:cNvPr>
          <p:cNvSpPr>
            <a:spLocks noGrp="1"/>
          </p:cNvSpPr>
          <p:nvPr>
            <p:ph type="pic" sz="quarter" idx="22" hasCustomPrompt="1"/>
          </p:nvPr>
        </p:nvSpPr>
        <p:spPr>
          <a:xfrm>
            <a:off x="900973" y="1771655"/>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28" name="Number 1">
            <a:extLst>
              <a:ext uri="{FF2B5EF4-FFF2-40B4-BE49-F238E27FC236}">
                <a16:creationId xmlns:a16="http://schemas.microsoft.com/office/drawing/2014/main" id="{59C9B257-ACFA-FC7E-1928-443D890789DF}"/>
              </a:ext>
            </a:extLst>
          </p:cNvPr>
          <p:cNvSpPr>
            <a:spLocks noGrp="1"/>
          </p:cNvSpPr>
          <p:nvPr>
            <p:ph type="body" sz="quarter" idx="23" hasCustomPrompt="1"/>
          </p:nvPr>
        </p:nvSpPr>
        <p:spPr>
          <a:xfrm>
            <a:off x="2319655" y="1393831"/>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29" name="Text Placeholder 1">
            <a:extLst>
              <a:ext uri="{FF2B5EF4-FFF2-40B4-BE49-F238E27FC236}">
                <a16:creationId xmlns:a16="http://schemas.microsoft.com/office/drawing/2014/main" id="{47DF45CC-E7C9-12AC-1140-C9BEEFE6A693}"/>
              </a:ext>
            </a:extLst>
          </p:cNvPr>
          <p:cNvSpPr>
            <a:spLocks noGrp="1"/>
          </p:cNvSpPr>
          <p:nvPr>
            <p:ph type="body" sz="quarter" idx="24" hasCustomPrompt="1"/>
          </p:nvPr>
        </p:nvSpPr>
        <p:spPr>
          <a:xfrm>
            <a:off x="900268" y="4345655"/>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9" name="Image Placeholder 2">
            <a:extLst>
              <a:ext uri="{FF2B5EF4-FFF2-40B4-BE49-F238E27FC236}">
                <a16:creationId xmlns:a16="http://schemas.microsoft.com/office/drawing/2014/main" id="{F8753382-E9AB-7648-E7C9-E3DD3E5217DD}"/>
              </a:ext>
            </a:extLst>
          </p:cNvPr>
          <p:cNvSpPr>
            <a:spLocks noGrp="1"/>
          </p:cNvSpPr>
          <p:nvPr>
            <p:ph type="pic" sz="quarter" idx="21" hasCustomPrompt="1"/>
          </p:nvPr>
        </p:nvSpPr>
        <p:spPr>
          <a:xfrm>
            <a:off x="3544711" y="2395537"/>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14" name="Number 2">
            <a:extLst>
              <a:ext uri="{FF2B5EF4-FFF2-40B4-BE49-F238E27FC236}">
                <a16:creationId xmlns:a16="http://schemas.microsoft.com/office/drawing/2014/main" id="{CF6E939C-F675-CFB6-35BD-C3404BF79483}"/>
              </a:ext>
            </a:extLst>
          </p:cNvPr>
          <p:cNvSpPr>
            <a:spLocks noGrp="1"/>
          </p:cNvSpPr>
          <p:nvPr>
            <p:ph type="body" sz="quarter" idx="14" hasCustomPrompt="1"/>
          </p:nvPr>
        </p:nvSpPr>
        <p:spPr>
          <a:xfrm>
            <a:off x="4963393" y="2017713"/>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15" name="Text Placeholder 2">
            <a:extLst>
              <a:ext uri="{FF2B5EF4-FFF2-40B4-BE49-F238E27FC236}">
                <a16:creationId xmlns:a16="http://schemas.microsoft.com/office/drawing/2014/main" id="{595D8434-3A72-BCC0-E5A6-FB7FA1044A6B}"/>
              </a:ext>
            </a:extLst>
          </p:cNvPr>
          <p:cNvSpPr>
            <a:spLocks noGrp="1"/>
          </p:cNvSpPr>
          <p:nvPr>
            <p:ph type="body" sz="quarter" idx="15" hasCustomPrompt="1"/>
          </p:nvPr>
        </p:nvSpPr>
        <p:spPr>
          <a:xfrm>
            <a:off x="3544006" y="4969537"/>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35" name="Image Placeholder 3">
            <a:extLst>
              <a:ext uri="{FF2B5EF4-FFF2-40B4-BE49-F238E27FC236}">
                <a16:creationId xmlns:a16="http://schemas.microsoft.com/office/drawing/2014/main" id="{F16097CA-B31C-4EF4-3163-6F532A20490A}"/>
              </a:ext>
            </a:extLst>
          </p:cNvPr>
          <p:cNvSpPr>
            <a:spLocks noGrp="1"/>
          </p:cNvSpPr>
          <p:nvPr>
            <p:ph type="pic" sz="quarter" idx="28" hasCustomPrompt="1"/>
          </p:nvPr>
        </p:nvSpPr>
        <p:spPr>
          <a:xfrm>
            <a:off x="6193949" y="1771655"/>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36" name="Number 3">
            <a:extLst>
              <a:ext uri="{FF2B5EF4-FFF2-40B4-BE49-F238E27FC236}">
                <a16:creationId xmlns:a16="http://schemas.microsoft.com/office/drawing/2014/main" id="{A01BE32D-1AA0-7530-4FE3-F07657E12D8F}"/>
              </a:ext>
            </a:extLst>
          </p:cNvPr>
          <p:cNvSpPr>
            <a:spLocks noGrp="1"/>
          </p:cNvSpPr>
          <p:nvPr>
            <p:ph type="body" sz="quarter" idx="29" hasCustomPrompt="1"/>
          </p:nvPr>
        </p:nvSpPr>
        <p:spPr>
          <a:xfrm>
            <a:off x="7612631" y="1393831"/>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37" name="Text Placeholder 3">
            <a:extLst>
              <a:ext uri="{FF2B5EF4-FFF2-40B4-BE49-F238E27FC236}">
                <a16:creationId xmlns:a16="http://schemas.microsoft.com/office/drawing/2014/main" id="{984E4735-7C94-9911-3F76-F62467C40A0F}"/>
              </a:ext>
            </a:extLst>
          </p:cNvPr>
          <p:cNvSpPr>
            <a:spLocks noGrp="1"/>
          </p:cNvSpPr>
          <p:nvPr>
            <p:ph type="body" sz="quarter" idx="30" hasCustomPrompt="1"/>
          </p:nvPr>
        </p:nvSpPr>
        <p:spPr>
          <a:xfrm>
            <a:off x="6193244" y="4345655"/>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31" name="Image Placeholder 4">
            <a:extLst>
              <a:ext uri="{FF2B5EF4-FFF2-40B4-BE49-F238E27FC236}">
                <a16:creationId xmlns:a16="http://schemas.microsoft.com/office/drawing/2014/main" id="{0FF7F420-09F3-A854-1EBB-76AEB4939E59}"/>
              </a:ext>
            </a:extLst>
          </p:cNvPr>
          <p:cNvSpPr>
            <a:spLocks noGrp="1"/>
          </p:cNvSpPr>
          <p:nvPr>
            <p:ph type="pic" sz="quarter" idx="25" hasCustomPrompt="1"/>
          </p:nvPr>
        </p:nvSpPr>
        <p:spPr>
          <a:xfrm>
            <a:off x="8837687" y="2395537"/>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32" name="Number 4">
            <a:extLst>
              <a:ext uri="{FF2B5EF4-FFF2-40B4-BE49-F238E27FC236}">
                <a16:creationId xmlns:a16="http://schemas.microsoft.com/office/drawing/2014/main" id="{C7AA8AA5-EDFD-4958-3F58-9ECD342274AA}"/>
              </a:ext>
            </a:extLst>
          </p:cNvPr>
          <p:cNvSpPr>
            <a:spLocks noGrp="1"/>
          </p:cNvSpPr>
          <p:nvPr>
            <p:ph type="body" sz="quarter" idx="26" hasCustomPrompt="1"/>
          </p:nvPr>
        </p:nvSpPr>
        <p:spPr>
          <a:xfrm>
            <a:off x="10256369" y="2017713"/>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33" name="Text Placeholder 4">
            <a:extLst>
              <a:ext uri="{FF2B5EF4-FFF2-40B4-BE49-F238E27FC236}">
                <a16:creationId xmlns:a16="http://schemas.microsoft.com/office/drawing/2014/main" id="{C2E1F668-C53A-9914-CD98-D8925E71B593}"/>
              </a:ext>
            </a:extLst>
          </p:cNvPr>
          <p:cNvSpPr>
            <a:spLocks noGrp="1"/>
          </p:cNvSpPr>
          <p:nvPr>
            <p:ph type="body" sz="quarter" idx="27" hasCustomPrompt="1"/>
          </p:nvPr>
        </p:nvSpPr>
        <p:spPr>
          <a:xfrm>
            <a:off x="8836982" y="4969537"/>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Tree>
    <p:extLst>
      <p:ext uri="{BB962C8B-B14F-4D97-AF65-F5344CB8AC3E}">
        <p14:creationId xmlns:p14="http://schemas.microsoft.com/office/powerpoint/2010/main" val="867068369"/>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9B7FF291-33E2-1E2C-DA07-7811B298295E}"/>
              </a:ext>
            </a:extLst>
          </p:cNvPr>
          <p:cNvSpPr>
            <a:spLocks noGrp="1"/>
          </p:cNvSpPr>
          <p:nvPr>
            <p:ph type="ftr" sz="quarter" idx="13"/>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B90D3BB-76C7-998A-B6E5-B03C9C320E54}"/>
              </a:ext>
            </a:extLst>
          </p:cNvPr>
          <p:cNvSpPr>
            <a:spLocks noGrp="1"/>
          </p:cNvSpPr>
          <p:nvPr>
            <p:ph type="title"/>
          </p:nvPr>
        </p:nvSpPr>
        <p:spPr/>
        <p:txBody>
          <a:bodyPr/>
          <a:lstStyle/>
          <a:p>
            <a:r>
              <a:rPr lang="en-US"/>
              <a:t>Click to edit Master title style</a:t>
            </a:r>
          </a:p>
        </p:txBody>
      </p:sp>
      <p:sp>
        <p:nvSpPr>
          <p:cNvPr id="6" name="Table Placeholder">
            <a:extLst>
              <a:ext uri="{FF2B5EF4-FFF2-40B4-BE49-F238E27FC236}">
                <a16:creationId xmlns:a16="http://schemas.microsoft.com/office/drawing/2014/main" id="{050C0755-F9B3-D524-809E-C279B89EAFE4}"/>
              </a:ext>
            </a:extLst>
          </p:cNvPr>
          <p:cNvSpPr>
            <a:spLocks noGrp="1"/>
          </p:cNvSpPr>
          <p:nvPr>
            <p:ph type="tbl" sz="quarter" idx="12"/>
          </p:nvPr>
        </p:nvSpPr>
        <p:spPr>
          <a:xfrm>
            <a:off x="900000" y="1614312"/>
            <a:ext cx="10393475" cy="4345164"/>
          </a:xfrm>
        </p:spPr>
        <p:txBody>
          <a:bodyPr/>
          <a:lstStyle/>
          <a:p>
            <a:r>
              <a:rPr lang="en-US"/>
              <a:t>Click icon to add table</a:t>
            </a:r>
            <a:endParaRPr lang="en-US" dirty="0"/>
          </a:p>
        </p:txBody>
      </p:sp>
    </p:spTree>
    <p:extLst>
      <p:ext uri="{BB962C8B-B14F-4D97-AF65-F5344CB8AC3E}">
        <p14:creationId xmlns:p14="http://schemas.microsoft.com/office/powerpoint/2010/main" val="28011775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w/t Subtitl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9B164A28-4883-86BF-AC5A-5DD6B5FFEBCF}"/>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B90D3BB-76C7-998A-B6E5-B03C9C320E54}"/>
              </a:ext>
            </a:extLst>
          </p:cNvPr>
          <p:cNvSpPr>
            <a:spLocks noGrp="1"/>
          </p:cNvSpPr>
          <p:nvPr>
            <p:ph type="title"/>
          </p:nvPr>
        </p:nvSpPr>
        <p:spPr/>
        <p:txBody>
          <a:bodyPr/>
          <a:lstStyle/>
          <a:p>
            <a:r>
              <a:rPr lang="en-US"/>
              <a:t>Click to edit Master title style</a:t>
            </a:r>
          </a:p>
        </p:txBody>
      </p:sp>
      <p:sp>
        <p:nvSpPr>
          <p:cNvPr id="3" name="Subtitle">
            <a:extLst>
              <a:ext uri="{FF2B5EF4-FFF2-40B4-BE49-F238E27FC236}">
                <a16:creationId xmlns:a16="http://schemas.microsoft.com/office/drawing/2014/main" id="{D92FF3A1-C170-98C0-C5E2-3AC0B282413C}"/>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6" name="Table Placeholder">
            <a:extLst>
              <a:ext uri="{FF2B5EF4-FFF2-40B4-BE49-F238E27FC236}">
                <a16:creationId xmlns:a16="http://schemas.microsoft.com/office/drawing/2014/main" id="{050C0755-F9B3-D524-809E-C279B89EAFE4}"/>
              </a:ext>
            </a:extLst>
          </p:cNvPr>
          <p:cNvSpPr>
            <a:spLocks noGrp="1"/>
          </p:cNvSpPr>
          <p:nvPr>
            <p:ph type="tbl" sz="quarter" idx="12"/>
          </p:nvPr>
        </p:nvSpPr>
        <p:spPr>
          <a:xfrm>
            <a:off x="899999" y="2116800"/>
            <a:ext cx="10393475" cy="3842675"/>
          </a:xfrm>
        </p:spPr>
        <p:txBody>
          <a:bodyPr/>
          <a:lstStyle/>
          <a:p>
            <a:r>
              <a:rPr lang="en-US"/>
              <a:t>Click icon to add table</a:t>
            </a:r>
            <a:endParaRPr lang="en-US" dirty="0"/>
          </a:p>
        </p:txBody>
      </p:sp>
    </p:spTree>
    <p:extLst>
      <p:ext uri="{BB962C8B-B14F-4D97-AF65-F5344CB8AC3E}">
        <p14:creationId xmlns:p14="http://schemas.microsoft.com/office/powerpoint/2010/main" val="569405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t Sidebar">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F452B9B-8EB5-76BD-14D1-1DAF985AD273}"/>
              </a:ext>
            </a:extLst>
          </p:cNvPr>
          <p:cNvSpPr>
            <a:spLocks noGrp="1"/>
          </p:cNvSpPr>
          <p:nvPr>
            <p:ph type="ftr" sz="quarter" idx="21"/>
          </p:nvPr>
        </p:nvSpPr>
        <p:spPr/>
        <p:txBody>
          <a:bodyPr/>
          <a:lstStyle/>
          <a:p>
            <a:r>
              <a:rPr lang="en-GB"/>
              <a:t>Copyright © 2023 HCL Technologies | Confidential</a:t>
            </a:r>
            <a:endParaRPr lang="en-GB" dirty="0"/>
          </a:p>
        </p:txBody>
      </p:sp>
      <p:sp>
        <p:nvSpPr>
          <p:cNvPr id="16" name="Title 1">
            <a:extLst>
              <a:ext uri="{FF2B5EF4-FFF2-40B4-BE49-F238E27FC236}">
                <a16:creationId xmlns:a16="http://schemas.microsoft.com/office/drawing/2014/main" id="{E1DFF7F5-B21E-C2CF-3CC6-6BDD4E97CAA8}"/>
              </a:ext>
            </a:extLst>
          </p:cNvPr>
          <p:cNvSpPr>
            <a:spLocks noGrp="1"/>
          </p:cNvSpPr>
          <p:nvPr>
            <p:ph type="title"/>
          </p:nvPr>
        </p:nvSpPr>
        <p:spPr/>
        <p:txBody>
          <a:bodyPr/>
          <a:lstStyle/>
          <a:p>
            <a:r>
              <a:rPr lang="en-US"/>
              <a:t>Click to edit Master title style</a:t>
            </a:r>
          </a:p>
        </p:txBody>
      </p:sp>
      <p:sp>
        <p:nvSpPr>
          <p:cNvPr id="15" name="Table Placeholder">
            <a:extLst>
              <a:ext uri="{FF2B5EF4-FFF2-40B4-BE49-F238E27FC236}">
                <a16:creationId xmlns:a16="http://schemas.microsoft.com/office/drawing/2014/main" id="{239CB0BA-2133-1AA0-1B10-1E5FCBFFFAD9}"/>
              </a:ext>
            </a:extLst>
          </p:cNvPr>
          <p:cNvSpPr>
            <a:spLocks noGrp="1"/>
          </p:cNvSpPr>
          <p:nvPr>
            <p:ph type="tbl" sz="quarter" idx="12"/>
          </p:nvPr>
        </p:nvSpPr>
        <p:spPr>
          <a:xfrm>
            <a:off x="900000" y="1614312"/>
            <a:ext cx="6787895" cy="4345164"/>
          </a:xfrm>
        </p:spPr>
        <p:txBody>
          <a:bodyPr/>
          <a:lstStyle/>
          <a:p>
            <a:r>
              <a:rPr lang="en-US"/>
              <a:t>Click icon to add table</a:t>
            </a:r>
            <a:endParaRPr lang="en-US" dirty="0"/>
          </a:p>
        </p:txBody>
      </p:sp>
      <p:sp>
        <p:nvSpPr>
          <p:cNvPr id="17" name="Sidebar">
            <a:extLst>
              <a:ext uri="{FF2B5EF4-FFF2-40B4-BE49-F238E27FC236}">
                <a16:creationId xmlns:a16="http://schemas.microsoft.com/office/drawing/2014/main" id="{16D8E1E4-EF24-E21C-2132-8E05A8487E4A}"/>
              </a:ext>
            </a:extLst>
          </p:cNvPr>
          <p:cNvSpPr>
            <a:spLocks noGrp="1"/>
          </p:cNvSpPr>
          <p:nvPr>
            <p:ph type="body" sz="quarter" idx="20" hasCustomPrompt="1"/>
          </p:nvPr>
        </p:nvSpPr>
        <p:spPr>
          <a:xfrm>
            <a:off x="8140701" y="1356391"/>
            <a:ext cx="3511300" cy="4890422"/>
          </a:xfrm>
          <a:prstGeom prst="roundRect">
            <a:avLst>
              <a:gd name="adj" fmla="val 1674"/>
            </a:avLst>
          </a:prstGeom>
          <a:solidFill>
            <a:srgbClr val="E6EBF5">
              <a:alpha val="70000"/>
            </a:srgbClr>
          </a:solidFill>
        </p:spPr>
        <p:txBody>
          <a:bodyPr lIns="396000" tIns="360000" rIns="360000" bIns="324000"/>
          <a:lstStyle>
            <a:lvl1pPr>
              <a:defRPr sz="1800">
                <a:solidFill>
                  <a:schemeClr val="tx1"/>
                </a:solidFill>
                <a:latin typeface="+mj-lt"/>
              </a:defRPr>
            </a:lvl1pPr>
            <a:lvl2pPr marL="0" indent="0">
              <a:spcAft>
                <a:spcPts val="900"/>
              </a:spcAft>
              <a:buNone/>
              <a:defRPr sz="1600">
                <a:solidFill>
                  <a:schemeClr val="tx1"/>
                </a:solidFill>
              </a:defRPr>
            </a:lvl2pPr>
            <a:lvl3pPr marL="180000" indent="-180000">
              <a:spcAft>
                <a:spcPts val="900"/>
              </a:spcAft>
              <a:buClr>
                <a:schemeClr val="accent3"/>
              </a:buClr>
              <a:buFont typeface="HCLTech Roobert Light" pitchFamily="50" charset="0"/>
              <a:buChar char="•"/>
              <a:defRPr sz="1600">
                <a:solidFill>
                  <a:schemeClr val="tx1"/>
                </a:solidFill>
              </a:defRPr>
            </a:lvl3pPr>
            <a:lvl4pPr marL="360000" indent="-180000">
              <a:spcAft>
                <a:spcPts val="900"/>
              </a:spcAft>
              <a:buClr>
                <a:schemeClr val="accent3"/>
              </a:buClr>
              <a:buFont typeface="HCLTech Roobert Light" pitchFamily="50" charset="0"/>
              <a:buChar char="–"/>
              <a:defRPr/>
            </a:lvl4pPr>
          </a:lstStyle>
          <a:p>
            <a:pPr lvl="0"/>
            <a:r>
              <a:rPr lang="en-US" dirty="0"/>
              <a:t>Sidebar</a:t>
            </a:r>
          </a:p>
          <a:p>
            <a:pPr lvl="1"/>
            <a:r>
              <a:rPr lang="en-US" dirty="0"/>
              <a:t>Second level</a:t>
            </a:r>
          </a:p>
          <a:p>
            <a:pPr lvl="2"/>
            <a:r>
              <a:rPr lang="en-US" dirty="0"/>
              <a:t>Third level</a:t>
            </a:r>
          </a:p>
          <a:p>
            <a:pPr lvl="3"/>
            <a:r>
              <a:rPr lang="en-US" dirty="0"/>
              <a:t>Fourth level</a:t>
            </a:r>
          </a:p>
          <a:p>
            <a:pPr lvl="2"/>
            <a:endParaRPr lang="en-US" dirty="0"/>
          </a:p>
        </p:txBody>
      </p:sp>
    </p:spTree>
    <p:extLst>
      <p:ext uri="{BB962C8B-B14F-4D97-AF65-F5344CB8AC3E}">
        <p14:creationId xmlns:p14="http://schemas.microsoft.com/office/powerpoint/2010/main" val="2527178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 Shor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10430877" cy="1143271"/>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2313620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Dark)">
    <p:bg>
      <p:bgRef idx="1001">
        <a:schemeClr val="bg2"/>
      </p:bgRef>
    </p:bg>
    <p:spTree>
      <p:nvGrpSpPr>
        <p:cNvPr id="1" name=""/>
        <p:cNvGrpSpPr/>
        <p:nvPr/>
      </p:nvGrpSpPr>
      <p:grpSpPr>
        <a:xfrm>
          <a:off x="0" y="0"/>
          <a:ext cx="0" cy="0"/>
          <a:chOff x="0" y="0"/>
          <a:chExt cx="0" cy="0"/>
        </a:xfrm>
      </p:grpSpPr>
      <p:pic>
        <p:nvPicPr>
          <p:cNvPr id="12" name="Gradient (Intense)">
            <a:extLst>
              <a:ext uri="{FF2B5EF4-FFF2-40B4-BE49-F238E27FC236}">
                <a16:creationId xmlns:a16="http://schemas.microsoft.com/office/drawing/2014/main" id="{49BBD310-5430-52A7-6A8B-1182DCF5CB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7" name="HCLTech Logo">
            <a:extLst>
              <a:ext uri="{FF2B5EF4-FFF2-40B4-BE49-F238E27FC236}">
                <a16:creationId xmlns:a16="http://schemas.microsoft.com/office/drawing/2014/main" id="{144C3F47-673A-987D-AADD-3F898F4C531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0802D2CC-AA8F-FA97-B3AB-D3BB7F4ED0FB}"/>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808721" y="4004806"/>
            <a:ext cx="7481323"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Subtitle Placeholder">
            <a:extLst>
              <a:ext uri="{FF2B5EF4-FFF2-40B4-BE49-F238E27FC236}">
                <a16:creationId xmlns:a16="http://schemas.microsoft.com/office/drawing/2014/main" id="{9D544E87-8B2C-84B3-CEDF-E82F1194FB91}"/>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970261738"/>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Light)">
    <p:bg>
      <p:bgRef idx="1001">
        <a:schemeClr val="bg1"/>
      </p:bgRef>
    </p:bg>
    <p:spTree>
      <p:nvGrpSpPr>
        <p:cNvPr id="1" name=""/>
        <p:cNvGrpSpPr/>
        <p:nvPr/>
      </p:nvGrpSpPr>
      <p:grpSpPr>
        <a:xfrm>
          <a:off x="0" y="0"/>
          <a:ext cx="0" cy="0"/>
          <a:chOff x="0" y="0"/>
          <a:chExt cx="0" cy="0"/>
        </a:xfrm>
      </p:grpSpPr>
      <p:pic>
        <p:nvPicPr>
          <p:cNvPr id="8" name="Gradient (Light)">
            <a:extLst>
              <a:ext uri="{FF2B5EF4-FFF2-40B4-BE49-F238E27FC236}">
                <a16:creationId xmlns:a16="http://schemas.microsoft.com/office/drawing/2014/main" id="{8ED45343-99C1-17B6-FFEC-24551831FD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41" b="1657"/>
          <a:stretch/>
        </p:blipFill>
        <p:spPr>
          <a:xfrm>
            <a:off x="0" y="0"/>
            <a:ext cx="12192000" cy="6858000"/>
          </a:xfrm>
          <a:prstGeom prst="rect">
            <a:avLst/>
          </a:prstGeom>
        </p:spPr>
      </p:pic>
      <p:pic>
        <p:nvPicPr>
          <p:cNvPr id="7" name="HCLTech Logo">
            <a:extLst>
              <a:ext uri="{FF2B5EF4-FFF2-40B4-BE49-F238E27FC236}">
                <a16:creationId xmlns:a16="http://schemas.microsoft.com/office/drawing/2014/main" id="{A20E5697-861B-483A-EBD3-9ECEC998378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83807484-AF8A-5665-A9E8-DA12A29875ED}"/>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9133A27C-3649-87AF-95E8-7AC4D60E070E}"/>
              </a:ext>
            </a:extLst>
          </p:cNvPr>
          <p:cNvSpPr>
            <a:spLocks noGrp="1"/>
          </p:cNvSpPr>
          <p:nvPr>
            <p:ph type="title" hasCustomPrompt="1"/>
          </p:nvPr>
        </p:nvSpPr>
        <p:spPr>
          <a:xfrm>
            <a:off x="808721" y="4004806"/>
            <a:ext cx="7766954"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A3BD5C9E-066D-4AC7-F392-7B92AF01C230}"/>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90957736"/>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Image)">
    <p:bg>
      <p:bgRef idx="1001">
        <a:schemeClr val="bg1"/>
      </p:bgRef>
    </p:bg>
    <p:spTree>
      <p:nvGrpSpPr>
        <p:cNvPr id="1" name=""/>
        <p:cNvGrpSpPr/>
        <p:nvPr/>
      </p:nvGrpSpPr>
      <p:grpSpPr>
        <a:xfrm>
          <a:off x="0" y="0"/>
          <a:ext cx="0" cy="0"/>
          <a:chOff x="0" y="0"/>
          <a:chExt cx="0" cy="0"/>
        </a:xfrm>
      </p:grpSpPr>
      <p:sp>
        <p:nvSpPr>
          <p:cNvPr id="6" name="Picture Placeholder">
            <a:extLst>
              <a:ext uri="{FF2B5EF4-FFF2-40B4-BE49-F238E27FC236}">
                <a16:creationId xmlns:a16="http://schemas.microsoft.com/office/drawing/2014/main" id="{E1FB873F-AB96-9D0E-A567-840B123D0FCC}"/>
              </a:ext>
            </a:extLst>
          </p:cNvPr>
          <p:cNvSpPr>
            <a:spLocks noGrp="1"/>
          </p:cNvSpPr>
          <p:nvPr>
            <p:ph type="pic" sz="quarter" idx="15" hasCustomPrompt="1"/>
          </p:nvPr>
        </p:nvSpPr>
        <p:spPr>
          <a:xfrm>
            <a:off x="0" y="0"/>
            <a:ext cx="12192000"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BBF1927A-13A6-5009-D3BC-33F3B5738006}"/>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83AD97F5-BCE1-8379-3E0E-A2E8D7C35E85}"/>
              </a:ext>
            </a:extLst>
          </p:cNvPr>
          <p:cNvSpPr>
            <a:spLocks noGrp="1"/>
          </p:cNvSpPr>
          <p:nvPr>
            <p:ph type="title" hasCustomPrompt="1"/>
          </p:nvPr>
        </p:nvSpPr>
        <p:spPr>
          <a:xfrm>
            <a:off x="808721" y="4004806"/>
            <a:ext cx="7766954"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3F4A0812-EFD1-5DE1-3440-F5799CED15F3}"/>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956484968"/>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emium layout – Full image (Light)">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C07CF0E5-BA88-3F11-4F59-102D073DE890}"/>
              </a:ext>
            </a:extLst>
          </p:cNvPr>
          <p:cNvSpPr>
            <a:spLocks noGrp="1"/>
          </p:cNvSpPr>
          <p:nvPr>
            <p:ph type="ftr" sz="quarter" idx="16"/>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17445C10-B31D-EACE-D3C7-F8B2FA94315B}"/>
              </a:ext>
            </a:extLst>
          </p:cNvPr>
          <p:cNvSpPr>
            <a:spLocks noGrp="1"/>
          </p:cNvSpPr>
          <p:nvPr>
            <p:ph type="pic" sz="quarter" idx="15" hasCustomPrompt="1"/>
          </p:nvPr>
        </p:nvSpPr>
        <p:spPr>
          <a:xfrm>
            <a:off x="180001" y="180002"/>
            <a:ext cx="11832000" cy="6065835"/>
          </a:xfrm>
          <a:prstGeom prst="roundRect">
            <a:avLst>
              <a:gd name="adj" fmla="val 1011"/>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E9FCE257-D4F3-7389-5AD1-9763CEEA602B}"/>
              </a:ext>
            </a:extLst>
          </p:cNvPr>
          <p:cNvSpPr>
            <a:spLocks noGrp="1"/>
          </p:cNvSpPr>
          <p:nvPr>
            <p:ph type="title" hasCustomPrompt="1"/>
          </p:nvPr>
        </p:nvSpPr>
        <p:spPr>
          <a:xfrm>
            <a:off x="855855" y="1919910"/>
            <a:ext cx="6202409" cy="1994392"/>
          </a:xfrm>
        </p:spPr>
        <p:txBody>
          <a:bodyPr anchor="b"/>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CC8ACD8B-CA9E-74E5-5A9B-D94AC7FA795C}"/>
              </a:ext>
            </a:extLst>
          </p:cNvPr>
          <p:cNvSpPr>
            <a:spLocks noGrp="1"/>
          </p:cNvSpPr>
          <p:nvPr>
            <p:ph type="body" idx="1" hasCustomPrompt="1"/>
          </p:nvPr>
        </p:nvSpPr>
        <p:spPr>
          <a:xfrm>
            <a:off x="873468" y="3778393"/>
            <a:ext cx="6202408"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94604039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emium layout – Full image (Dark)">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7C394793-028C-6AEB-BE84-7E740C796E17}"/>
              </a:ext>
            </a:extLst>
          </p:cNvPr>
          <p:cNvSpPr>
            <a:spLocks noGrp="1"/>
          </p:cNvSpPr>
          <p:nvPr>
            <p:ph type="ftr" sz="quarter" idx="16"/>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17445C10-B31D-EACE-D3C7-F8B2FA94315B}"/>
              </a:ext>
            </a:extLst>
          </p:cNvPr>
          <p:cNvSpPr>
            <a:spLocks noGrp="1"/>
          </p:cNvSpPr>
          <p:nvPr>
            <p:ph type="pic" sz="quarter" idx="15" hasCustomPrompt="1"/>
          </p:nvPr>
        </p:nvSpPr>
        <p:spPr>
          <a:xfrm>
            <a:off x="180001" y="180002"/>
            <a:ext cx="11832000" cy="6065835"/>
          </a:xfrm>
          <a:prstGeom prst="roundRect">
            <a:avLst>
              <a:gd name="adj" fmla="val 1011"/>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E9FCE257-D4F3-7389-5AD1-9763CEEA602B}"/>
              </a:ext>
            </a:extLst>
          </p:cNvPr>
          <p:cNvSpPr>
            <a:spLocks noGrp="1"/>
          </p:cNvSpPr>
          <p:nvPr>
            <p:ph type="title" hasCustomPrompt="1"/>
          </p:nvPr>
        </p:nvSpPr>
        <p:spPr>
          <a:xfrm>
            <a:off x="855855" y="1919910"/>
            <a:ext cx="6202409" cy="1994392"/>
          </a:xfrm>
        </p:spPr>
        <p:txBody>
          <a:bodyPr anchor="b"/>
          <a:lstStyle>
            <a:lvl1pPr>
              <a:defRPr sz="4800" b="0">
                <a:solidFill>
                  <a:schemeClr val="bg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CC8ACD8B-CA9E-74E5-5A9B-D94AC7FA795C}"/>
              </a:ext>
            </a:extLst>
          </p:cNvPr>
          <p:cNvSpPr>
            <a:spLocks noGrp="1"/>
          </p:cNvSpPr>
          <p:nvPr>
            <p:ph type="body" idx="1" hasCustomPrompt="1"/>
          </p:nvPr>
        </p:nvSpPr>
        <p:spPr>
          <a:xfrm>
            <a:off x="873468" y="3780000"/>
            <a:ext cx="6202408" cy="914605"/>
          </a:xfrm>
        </p:spPr>
        <p:txBody>
          <a:bodyPr wrap="square" tIns="540000">
            <a:spAutoFit/>
          </a:bodyPr>
          <a:lstStyle>
            <a:lvl1pPr marL="0" indent="0">
              <a:buNone/>
              <a:defRPr sz="2400" b="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2582526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Beam – Dark">
    <p:bg>
      <p:bgRef idx="1001">
        <a:schemeClr val="bg1"/>
      </p:bgRef>
    </p:bg>
    <p:spTree>
      <p:nvGrpSpPr>
        <p:cNvPr id="1" name=""/>
        <p:cNvGrpSpPr/>
        <p:nvPr/>
      </p:nvGrpSpPr>
      <p:grpSpPr>
        <a:xfrm>
          <a:off x="0" y="0"/>
          <a:ext cx="0" cy="0"/>
          <a:chOff x="0" y="0"/>
          <a:chExt cx="0" cy="0"/>
        </a:xfrm>
      </p:grpSpPr>
      <p:pic>
        <p:nvPicPr>
          <p:cNvPr id="3" name="Beam – Intense" descr="Shape, rectangle&#10;&#10;Description automatically generated">
            <a:extLst>
              <a:ext uri="{FF2B5EF4-FFF2-40B4-BE49-F238E27FC236}">
                <a16:creationId xmlns:a16="http://schemas.microsoft.com/office/drawing/2014/main" id="{028500FA-618E-9D0C-CD32-C9AFA6FA3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16" name="Number">
            <a:extLst>
              <a:ext uri="{FF2B5EF4-FFF2-40B4-BE49-F238E27FC236}">
                <a16:creationId xmlns:a16="http://schemas.microsoft.com/office/drawing/2014/main" id="{9FBAB50C-6C89-EB8E-F593-0A4475A95E00}"/>
              </a:ext>
            </a:extLst>
          </p:cNvPr>
          <p:cNvSpPr>
            <a:spLocks noGrp="1"/>
          </p:cNvSpPr>
          <p:nvPr>
            <p:ph type="body" sz="quarter" idx="12" hasCustomPrompt="1"/>
          </p:nvPr>
        </p:nvSpPr>
        <p:spPr>
          <a:xfrm>
            <a:off x="8707189" y="3969485"/>
            <a:ext cx="2744342" cy="2769989"/>
          </a:xfrm>
        </p:spPr>
        <p:txBody>
          <a:bodyPr vert="horz" wrap="none" lIns="0" tIns="0" rIns="0" bIns="0" rtlCol="0" anchor="b">
            <a:spAutoFit/>
          </a:bodyPr>
          <a:lstStyle>
            <a:lvl1pPr algn="r">
              <a:defRPr lang="en-US" sz="18000" b="0" spc="-600" baseline="0" dirty="0">
                <a:ln w="38100">
                  <a:noFill/>
                </a:ln>
                <a:solidFill>
                  <a:schemeClr val="bg1"/>
                </a:solidFill>
                <a:latin typeface="+mn-lt"/>
              </a:defRPr>
            </a:lvl1pPr>
          </a:lstStyle>
          <a:p>
            <a:pPr lvl="0"/>
            <a:r>
              <a:rPr lang="en-US" dirty="0"/>
              <a:t>00</a:t>
            </a:r>
          </a:p>
        </p:txBody>
      </p:sp>
      <p:sp>
        <p:nvSpPr>
          <p:cNvPr id="17" name="Title 1">
            <a:extLst>
              <a:ext uri="{FF2B5EF4-FFF2-40B4-BE49-F238E27FC236}">
                <a16:creationId xmlns:a16="http://schemas.microsoft.com/office/drawing/2014/main" id="{EF46DE9C-2421-B0C0-2E0C-0A018655B2E8}"/>
              </a:ext>
            </a:extLst>
          </p:cNvPr>
          <p:cNvSpPr>
            <a:spLocks noGrp="1"/>
          </p:cNvSpPr>
          <p:nvPr>
            <p:ph type="title" hasCustomPrompt="1"/>
          </p:nvPr>
        </p:nvSpPr>
        <p:spPr>
          <a:xfrm>
            <a:off x="2177965" y="2115167"/>
            <a:ext cx="7297559" cy="749757"/>
          </a:xfrm>
        </p:spPr>
        <p:txBody>
          <a:bodyPr anchor="t"/>
          <a:lstStyle>
            <a:lvl1pPr>
              <a:lnSpc>
                <a:spcPct val="84000"/>
              </a:lnSpc>
              <a:defRPr sz="5800" b="0">
                <a:solidFill>
                  <a:schemeClr val="bg1"/>
                </a:solidFill>
                <a:latin typeface="+mn-lt"/>
              </a:defRPr>
            </a:lvl1pPr>
          </a:lstStyle>
          <a:p>
            <a:r>
              <a:rPr lang="en-US" dirty="0"/>
              <a:t>Insert section title</a:t>
            </a:r>
          </a:p>
        </p:txBody>
      </p:sp>
      <p:sp>
        <p:nvSpPr>
          <p:cNvPr id="18" name="Subtitle Placeholder">
            <a:extLst>
              <a:ext uri="{FF2B5EF4-FFF2-40B4-BE49-F238E27FC236}">
                <a16:creationId xmlns:a16="http://schemas.microsoft.com/office/drawing/2014/main" id="{52E758B3-E3A7-797B-C632-E41EC66A1FB1}"/>
              </a:ext>
            </a:extLst>
          </p:cNvPr>
          <p:cNvSpPr>
            <a:spLocks noGrp="1"/>
          </p:cNvSpPr>
          <p:nvPr>
            <p:ph type="body" idx="1" hasCustomPrompt="1"/>
          </p:nvPr>
        </p:nvSpPr>
        <p:spPr>
          <a:xfrm>
            <a:off x="2210650" y="2701496"/>
            <a:ext cx="7277244" cy="685348"/>
          </a:xfrm>
        </p:spPr>
        <p:txBody>
          <a:bodyPr wrap="square" tIns="252000">
            <a:spAutoFit/>
          </a:bodyPr>
          <a:lstStyle>
            <a:lvl1pPr marL="0" indent="0">
              <a:buNone/>
              <a:defRPr sz="2800" b="0">
                <a:solidFill>
                  <a:schemeClr val="bg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3604953902"/>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emium layout – 1/3 image (Dark)">
    <p:bg>
      <p:bgRef idx="1001">
        <a:schemeClr val="bg1"/>
      </p:bgRef>
    </p:bg>
    <p:spTree>
      <p:nvGrpSpPr>
        <p:cNvPr id="1" name=""/>
        <p:cNvGrpSpPr/>
        <p:nvPr/>
      </p:nvGrpSpPr>
      <p:grpSpPr>
        <a:xfrm>
          <a:off x="0" y="0"/>
          <a:ext cx="0" cy="0"/>
          <a:chOff x="0" y="0"/>
          <a:chExt cx="0" cy="0"/>
        </a:xfrm>
      </p:grpSpPr>
      <p:pic>
        <p:nvPicPr>
          <p:cNvPr id="16" name="Gradient (Intense)">
            <a:extLst>
              <a:ext uri="{FF2B5EF4-FFF2-40B4-BE49-F238E27FC236}">
                <a16:creationId xmlns:a16="http://schemas.microsoft.com/office/drawing/2014/main" id="{31DCE529-BA3B-5708-F92B-71A8C7F610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036" b="9244"/>
          <a:stretch/>
        </p:blipFill>
        <p:spPr>
          <a:xfrm>
            <a:off x="180001" y="180004"/>
            <a:ext cx="11832000" cy="6066811"/>
          </a:xfrm>
          <a:custGeom>
            <a:avLst/>
            <a:gdLst>
              <a:gd name="connsiteX0" fmla="*/ 57817 w 11832000"/>
              <a:gd name="connsiteY0" fmla="*/ 0 h 6066811"/>
              <a:gd name="connsiteX1" fmla="*/ 11774183 w 11832000"/>
              <a:gd name="connsiteY1" fmla="*/ 0 h 6066811"/>
              <a:gd name="connsiteX2" fmla="*/ 11832000 w 11832000"/>
              <a:gd name="connsiteY2" fmla="*/ 57817 h 6066811"/>
              <a:gd name="connsiteX3" fmla="*/ 11832000 w 11832000"/>
              <a:gd name="connsiteY3" fmla="*/ 6008994 h 6066811"/>
              <a:gd name="connsiteX4" fmla="*/ 11774183 w 11832000"/>
              <a:gd name="connsiteY4" fmla="*/ 6066811 h 6066811"/>
              <a:gd name="connsiteX5" fmla="*/ 57817 w 11832000"/>
              <a:gd name="connsiteY5" fmla="*/ 6066811 h 6066811"/>
              <a:gd name="connsiteX6" fmla="*/ 0 w 11832000"/>
              <a:gd name="connsiteY6" fmla="*/ 6008994 h 6066811"/>
              <a:gd name="connsiteX7" fmla="*/ 0 w 11832000"/>
              <a:gd name="connsiteY7" fmla="*/ 57817 h 6066811"/>
              <a:gd name="connsiteX8" fmla="*/ 57817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817" y="0"/>
                </a:moveTo>
                <a:lnTo>
                  <a:pt x="11774183" y="0"/>
                </a:lnTo>
                <a:cubicBezTo>
                  <a:pt x="11806114" y="0"/>
                  <a:pt x="11832000" y="25886"/>
                  <a:pt x="11832000" y="57817"/>
                </a:cubicBezTo>
                <a:lnTo>
                  <a:pt x="11832000" y="6008994"/>
                </a:lnTo>
                <a:cubicBezTo>
                  <a:pt x="11832000" y="6040925"/>
                  <a:pt x="11806114" y="6066811"/>
                  <a:pt x="11774183" y="6066811"/>
                </a:cubicBezTo>
                <a:lnTo>
                  <a:pt x="57817" y="6066811"/>
                </a:lnTo>
                <a:cubicBezTo>
                  <a:pt x="25886" y="6066811"/>
                  <a:pt x="0" y="6040925"/>
                  <a:pt x="0" y="6008994"/>
                </a:cubicBezTo>
                <a:lnTo>
                  <a:pt x="0" y="57817"/>
                </a:lnTo>
                <a:cubicBezTo>
                  <a:pt x="0" y="25886"/>
                  <a:pt x="25886" y="0"/>
                  <a:pt x="57817" y="0"/>
                </a:cubicBezTo>
                <a:close/>
              </a:path>
            </a:pathLst>
          </a:custGeom>
        </p:spPr>
      </p:pic>
      <p:sp>
        <p:nvSpPr>
          <p:cNvPr id="6" name="Picture Placeholder">
            <a:extLst>
              <a:ext uri="{FF2B5EF4-FFF2-40B4-BE49-F238E27FC236}">
                <a16:creationId xmlns:a16="http://schemas.microsoft.com/office/drawing/2014/main" id="{3193F856-4A88-745D-AE19-1EBB3BB898D7}"/>
              </a:ext>
            </a:extLst>
          </p:cNvPr>
          <p:cNvSpPr>
            <a:spLocks noGrp="1"/>
          </p:cNvSpPr>
          <p:nvPr>
            <p:ph type="pic" sz="quarter" idx="15" hasCustomPrompt="1"/>
          </p:nvPr>
        </p:nvSpPr>
        <p:spPr>
          <a:xfrm>
            <a:off x="7670801" y="180000"/>
            <a:ext cx="4341200" cy="6066812"/>
          </a:xfrm>
          <a:custGeom>
            <a:avLst/>
            <a:gdLst>
              <a:gd name="connsiteX0" fmla="*/ 0 w 4341200"/>
              <a:gd name="connsiteY0" fmla="*/ 0 h 6066812"/>
              <a:gd name="connsiteX1" fmla="*/ 469900 w 4341200"/>
              <a:gd name="connsiteY1" fmla="*/ 0 h 6066812"/>
              <a:gd name="connsiteX2" fmla="*/ 469900 w 4341200"/>
              <a:gd name="connsiteY2" fmla="*/ 1 h 6066812"/>
              <a:gd name="connsiteX3" fmla="*/ 4281340 w 4341200"/>
              <a:gd name="connsiteY3" fmla="*/ 1 h 6066812"/>
              <a:gd name="connsiteX4" fmla="*/ 4341200 w 4341200"/>
              <a:gd name="connsiteY4" fmla="*/ 59861 h 6066812"/>
              <a:gd name="connsiteX5" fmla="*/ 4341200 w 4341200"/>
              <a:gd name="connsiteY5" fmla="*/ 6006952 h 6066812"/>
              <a:gd name="connsiteX6" fmla="*/ 4281340 w 4341200"/>
              <a:gd name="connsiteY6" fmla="*/ 6066812 h 6066812"/>
              <a:gd name="connsiteX7" fmla="*/ 98424 w 4341200"/>
              <a:gd name="connsiteY7" fmla="*/ 6066812 h 6066812"/>
              <a:gd name="connsiteX8" fmla="*/ 98424 w 4341200"/>
              <a:gd name="connsiteY8" fmla="*/ 6066811 h 6066812"/>
              <a:gd name="connsiteX9" fmla="*/ 0 w 4341200"/>
              <a:gd name="connsiteY9" fmla="*/ 6066811 h 606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1200" h="6066812">
                <a:moveTo>
                  <a:pt x="0" y="0"/>
                </a:moveTo>
                <a:lnTo>
                  <a:pt x="469900" y="0"/>
                </a:lnTo>
                <a:lnTo>
                  <a:pt x="469900" y="1"/>
                </a:lnTo>
                <a:lnTo>
                  <a:pt x="4281340" y="1"/>
                </a:lnTo>
                <a:cubicBezTo>
                  <a:pt x="4314400" y="1"/>
                  <a:pt x="4341200" y="26801"/>
                  <a:pt x="4341200" y="59861"/>
                </a:cubicBezTo>
                <a:lnTo>
                  <a:pt x="4341200" y="6006952"/>
                </a:lnTo>
                <a:cubicBezTo>
                  <a:pt x="4341200" y="6040012"/>
                  <a:pt x="4314400" y="6066812"/>
                  <a:pt x="4281340" y="6066812"/>
                </a:cubicBezTo>
                <a:lnTo>
                  <a:pt x="98424" y="6066812"/>
                </a:lnTo>
                <a:lnTo>
                  <a:pt x="98424" y="6066811"/>
                </a:lnTo>
                <a:lnTo>
                  <a:pt x="0" y="6066811"/>
                </a:ln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userDrawn="1">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B65A1685-9DAD-E101-9A0E-814EF0C72990}"/>
              </a:ext>
            </a:extLst>
          </p:cNvPr>
          <p:cNvSpPr>
            <a:spLocks noGrp="1"/>
          </p:cNvSpPr>
          <p:nvPr>
            <p:ph type="ftr" sz="quarter" idx="18"/>
          </p:nvPr>
        </p:nvSpPr>
        <p:spPr/>
        <p:txBody>
          <a:bodyPr/>
          <a:lstStyle/>
          <a:p>
            <a:r>
              <a:rPr lang="en-GB"/>
              <a:t>Copyright © 2023 HCL Technologies | Confidential</a:t>
            </a:r>
            <a:endParaRPr lang="en-GB" dirty="0"/>
          </a:p>
        </p:txBody>
      </p:sp>
      <p:sp>
        <p:nvSpPr>
          <p:cNvPr id="7" name="Second level heading">
            <a:extLst>
              <a:ext uri="{FF2B5EF4-FFF2-40B4-BE49-F238E27FC236}">
                <a16:creationId xmlns:a16="http://schemas.microsoft.com/office/drawing/2014/main" id="{820B8987-CE87-8038-AF86-0F59714BBB80}"/>
              </a:ext>
            </a:extLst>
          </p:cNvPr>
          <p:cNvSpPr>
            <a:spLocks noGrp="1"/>
          </p:cNvSpPr>
          <p:nvPr>
            <p:ph type="body" sz="quarter" idx="17" hasCustomPrompt="1"/>
          </p:nvPr>
        </p:nvSpPr>
        <p:spPr>
          <a:xfrm>
            <a:off x="881380" y="1343047"/>
            <a:ext cx="6202409" cy="307777"/>
          </a:xfrm>
        </p:spPr>
        <p:txBody>
          <a:bodyPr wrap="square">
            <a:spAutoFit/>
          </a:bodyPr>
          <a:lstStyle>
            <a:lvl1pPr>
              <a:defRPr>
                <a:solidFill>
                  <a:schemeClr val="bg1"/>
                </a:solidFill>
                <a:latin typeface="+mj-lt"/>
              </a:defRPr>
            </a:lvl1pPr>
          </a:lstStyle>
          <a:p>
            <a:pPr lvl="0"/>
            <a:r>
              <a:rPr lang="en-US" dirty="0"/>
              <a:t>Second level heading</a:t>
            </a:r>
          </a:p>
        </p:txBody>
      </p:sp>
      <p:sp>
        <p:nvSpPr>
          <p:cNvPr id="2" name="Title 1">
            <a:extLst>
              <a:ext uri="{FF2B5EF4-FFF2-40B4-BE49-F238E27FC236}">
                <a16:creationId xmlns:a16="http://schemas.microsoft.com/office/drawing/2014/main" id="{C417961D-DE0C-811B-9F38-91E2BF955D1D}"/>
              </a:ext>
            </a:extLst>
          </p:cNvPr>
          <p:cNvSpPr>
            <a:spLocks noGrp="1"/>
          </p:cNvSpPr>
          <p:nvPr>
            <p:ph type="title" hasCustomPrompt="1"/>
          </p:nvPr>
        </p:nvSpPr>
        <p:spPr>
          <a:xfrm>
            <a:off x="855855" y="1919910"/>
            <a:ext cx="6202409" cy="1994392"/>
          </a:xfrm>
        </p:spPr>
        <p:txBody>
          <a:bodyPr anchor="t"/>
          <a:lstStyle>
            <a:lvl1pPr>
              <a:defRPr sz="4800" b="0">
                <a:solidFill>
                  <a:schemeClr val="bg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BDB51D50-1544-5704-E516-51CAD95B2579}"/>
              </a:ext>
            </a:extLst>
          </p:cNvPr>
          <p:cNvSpPr>
            <a:spLocks noGrp="1"/>
          </p:cNvSpPr>
          <p:nvPr>
            <p:ph type="body" idx="1" hasCustomPrompt="1"/>
          </p:nvPr>
        </p:nvSpPr>
        <p:spPr>
          <a:xfrm>
            <a:off x="873468" y="3639600"/>
            <a:ext cx="6202408" cy="914605"/>
          </a:xfrm>
        </p:spPr>
        <p:txBody>
          <a:bodyPr wrap="square" tIns="540000">
            <a:spAutoFit/>
          </a:bodyPr>
          <a:lstStyle>
            <a:lvl1pPr marL="0" indent="0">
              <a:buNone/>
              <a:defRPr sz="2400" b="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007897998"/>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emium layout – 1/3 image (Light)">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625FBE77-C38D-427F-EFF1-19CCCDDA11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8" t="2581" r="42846" b="10421"/>
          <a:stretch/>
        </p:blipFill>
        <p:spPr>
          <a:xfrm>
            <a:off x="5136176" y="180001"/>
            <a:ext cx="6875824" cy="6066812"/>
          </a:xfrm>
          <a:custGeom>
            <a:avLst/>
            <a:gdLst>
              <a:gd name="connsiteX0" fmla="*/ 57695 w 6875824"/>
              <a:gd name="connsiteY0" fmla="*/ 0 h 6066812"/>
              <a:gd name="connsiteX1" fmla="*/ 6818129 w 6875824"/>
              <a:gd name="connsiteY1" fmla="*/ 0 h 6066812"/>
              <a:gd name="connsiteX2" fmla="*/ 6875824 w 6875824"/>
              <a:gd name="connsiteY2" fmla="*/ 57695 h 6066812"/>
              <a:gd name="connsiteX3" fmla="*/ 6875824 w 6875824"/>
              <a:gd name="connsiteY3" fmla="*/ 6009116 h 6066812"/>
              <a:gd name="connsiteX4" fmla="*/ 6818129 w 6875824"/>
              <a:gd name="connsiteY4" fmla="*/ 6066811 h 6066812"/>
              <a:gd name="connsiteX5" fmla="*/ 6814249 w 6875824"/>
              <a:gd name="connsiteY5" fmla="*/ 6066811 h 6066812"/>
              <a:gd name="connsiteX6" fmla="*/ 6814244 w 6875824"/>
              <a:gd name="connsiteY6" fmla="*/ 6066812 h 6066812"/>
              <a:gd name="connsiteX7" fmla="*/ 275275 w 6875824"/>
              <a:gd name="connsiteY7" fmla="*/ 6066812 h 6066812"/>
              <a:gd name="connsiteX8" fmla="*/ 275270 w 6875824"/>
              <a:gd name="connsiteY8" fmla="*/ 6066811 h 6066812"/>
              <a:gd name="connsiteX9" fmla="*/ 57695 w 6875824"/>
              <a:gd name="connsiteY9" fmla="*/ 6066811 h 6066812"/>
              <a:gd name="connsiteX10" fmla="*/ 0 w 6875824"/>
              <a:gd name="connsiteY10" fmla="*/ 6009116 h 6066812"/>
              <a:gd name="connsiteX11" fmla="*/ 0 w 6875824"/>
              <a:gd name="connsiteY11" fmla="*/ 57695 h 6066812"/>
              <a:gd name="connsiteX12" fmla="*/ 57695 w 6875824"/>
              <a:gd name="connsiteY12" fmla="*/ 0 h 606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5824" h="6066812">
                <a:moveTo>
                  <a:pt x="57695" y="0"/>
                </a:moveTo>
                <a:lnTo>
                  <a:pt x="6818129" y="0"/>
                </a:lnTo>
                <a:cubicBezTo>
                  <a:pt x="6849993" y="0"/>
                  <a:pt x="6875824" y="25831"/>
                  <a:pt x="6875824" y="57695"/>
                </a:cubicBezTo>
                <a:lnTo>
                  <a:pt x="6875824" y="6009116"/>
                </a:lnTo>
                <a:cubicBezTo>
                  <a:pt x="6875824" y="6040980"/>
                  <a:pt x="6849993" y="6066811"/>
                  <a:pt x="6818129" y="6066811"/>
                </a:cubicBezTo>
                <a:lnTo>
                  <a:pt x="6814249" y="6066811"/>
                </a:lnTo>
                <a:lnTo>
                  <a:pt x="6814244" y="6066812"/>
                </a:lnTo>
                <a:lnTo>
                  <a:pt x="275275" y="6066812"/>
                </a:lnTo>
                <a:lnTo>
                  <a:pt x="275270" y="6066811"/>
                </a:lnTo>
                <a:lnTo>
                  <a:pt x="57695" y="6066811"/>
                </a:lnTo>
                <a:cubicBezTo>
                  <a:pt x="25831" y="6066811"/>
                  <a:pt x="0" y="6040980"/>
                  <a:pt x="0" y="6009116"/>
                </a:cubicBezTo>
                <a:lnTo>
                  <a:pt x="0" y="57695"/>
                </a:lnTo>
                <a:cubicBezTo>
                  <a:pt x="0" y="25831"/>
                  <a:pt x="25831" y="0"/>
                  <a:pt x="57695" y="0"/>
                </a:cubicBez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5CCA9CB-8F37-A273-3BB1-7E772CE33F4E}"/>
              </a:ext>
            </a:extLst>
          </p:cNvPr>
          <p:cNvSpPr>
            <a:spLocks noGrp="1"/>
          </p:cNvSpPr>
          <p:nvPr>
            <p:ph type="ftr" sz="quarter" idx="16"/>
          </p:nvPr>
        </p:nvSpPr>
        <p:spPr/>
        <p:txBody>
          <a:bodyPr/>
          <a:lstStyle/>
          <a:p>
            <a:r>
              <a:rPr lang="en-GB"/>
              <a:t>Copyright © 2023 HCL Technologies | Confidential</a:t>
            </a:r>
            <a:endParaRPr lang="en-GB" dirty="0"/>
          </a:p>
        </p:txBody>
      </p:sp>
      <p:sp>
        <p:nvSpPr>
          <p:cNvPr id="8" name="Picture Placeholder">
            <a:extLst>
              <a:ext uri="{FF2B5EF4-FFF2-40B4-BE49-F238E27FC236}">
                <a16:creationId xmlns:a16="http://schemas.microsoft.com/office/drawing/2014/main" id="{FF8DE25D-0A4E-141C-A786-4C4D4AC77742}"/>
              </a:ext>
            </a:extLst>
          </p:cNvPr>
          <p:cNvSpPr>
            <a:spLocks noGrp="1"/>
          </p:cNvSpPr>
          <p:nvPr>
            <p:ph type="pic" sz="quarter" idx="15" hasCustomPrompt="1"/>
          </p:nvPr>
        </p:nvSpPr>
        <p:spPr>
          <a:xfrm>
            <a:off x="-407612" y="180002"/>
            <a:ext cx="5363787" cy="6066811"/>
          </a:xfrm>
          <a:prstGeom prst="roundRect">
            <a:avLst>
              <a:gd name="adj" fmla="val 111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1" name="Title 1">
            <a:extLst>
              <a:ext uri="{FF2B5EF4-FFF2-40B4-BE49-F238E27FC236}">
                <a16:creationId xmlns:a16="http://schemas.microsoft.com/office/drawing/2014/main" id="{BBDFB9A5-4AE2-6D06-841E-8B337B1A7B89}"/>
              </a:ext>
            </a:extLst>
          </p:cNvPr>
          <p:cNvSpPr>
            <a:spLocks noGrp="1"/>
          </p:cNvSpPr>
          <p:nvPr>
            <p:ph type="title" hasCustomPrompt="1"/>
          </p:nvPr>
        </p:nvSpPr>
        <p:spPr>
          <a:xfrm>
            <a:off x="5809903" y="1919910"/>
            <a:ext cx="5483572" cy="1994392"/>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12" name="Subtitle Placeholder">
            <a:extLst>
              <a:ext uri="{FF2B5EF4-FFF2-40B4-BE49-F238E27FC236}">
                <a16:creationId xmlns:a16="http://schemas.microsoft.com/office/drawing/2014/main" id="{AE5F50E5-722C-0B6E-2F97-B1D9D68DCB3B}"/>
              </a:ext>
            </a:extLst>
          </p:cNvPr>
          <p:cNvSpPr>
            <a:spLocks noGrp="1"/>
          </p:cNvSpPr>
          <p:nvPr>
            <p:ph type="body" idx="1" hasCustomPrompt="1"/>
          </p:nvPr>
        </p:nvSpPr>
        <p:spPr>
          <a:xfrm>
            <a:off x="5834644" y="3638014"/>
            <a:ext cx="5458831"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0480493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remium layout – Image Bottom">
    <p:bg>
      <p:bgRef idx="1001">
        <a:schemeClr val="bg1"/>
      </p:bgRef>
    </p:bg>
    <p:spTree>
      <p:nvGrpSpPr>
        <p:cNvPr id="1" name=""/>
        <p:cNvGrpSpPr/>
        <p:nvPr/>
      </p:nvGrpSpPr>
      <p:grpSpPr>
        <a:xfrm>
          <a:off x="0" y="0"/>
          <a:ext cx="0" cy="0"/>
          <a:chOff x="0" y="0"/>
          <a:chExt cx="0" cy="0"/>
        </a:xfrm>
      </p:grpSpPr>
      <p:sp>
        <p:nvSpPr>
          <p:cNvPr id="21" name="Picture Placeholder">
            <a:extLst>
              <a:ext uri="{FF2B5EF4-FFF2-40B4-BE49-F238E27FC236}">
                <a16:creationId xmlns:a16="http://schemas.microsoft.com/office/drawing/2014/main" id="{FF3DB3B6-F8D0-9F4F-778B-4CC0388B5BFC}"/>
              </a:ext>
            </a:extLst>
          </p:cNvPr>
          <p:cNvSpPr>
            <a:spLocks noGrp="1"/>
          </p:cNvSpPr>
          <p:nvPr>
            <p:ph type="pic" sz="quarter" idx="15" hasCustomPrompt="1"/>
          </p:nvPr>
        </p:nvSpPr>
        <p:spPr>
          <a:xfrm>
            <a:off x="180000" y="3282545"/>
            <a:ext cx="11832000" cy="3709270"/>
          </a:xfrm>
          <a:custGeom>
            <a:avLst/>
            <a:gdLst>
              <a:gd name="connsiteX0" fmla="*/ 10853341 w 11832000"/>
              <a:gd name="connsiteY0" fmla="*/ 3203867 h 3709270"/>
              <a:gd name="connsiteX1" fmla="*/ 10873866 w 11832000"/>
              <a:gd name="connsiteY1" fmla="*/ 3222740 h 3709270"/>
              <a:gd name="connsiteX2" fmla="*/ 10832236 w 11832000"/>
              <a:gd name="connsiteY2" fmla="*/ 3222740 h 3709270"/>
              <a:gd name="connsiteX3" fmla="*/ 10853341 w 11832000"/>
              <a:gd name="connsiteY3" fmla="*/ 3203867 h 3709270"/>
              <a:gd name="connsiteX4" fmla="*/ 10963126 w 11832000"/>
              <a:gd name="connsiteY4" fmla="*/ 3184835 h 3709270"/>
              <a:gd name="connsiteX5" fmla="*/ 10914611 w 11832000"/>
              <a:gd name="connsiteY5" fmla="*/ 3233350 h 3709270"/>
              <a:gd name="connsiteX6" fmla="*/ 10963126 w 11832000"/>
              <a:gd name="connsiteY6" fmla="*/ 3281865 h 3709270"/>
              <a:gd name="connsiteX7" fmla="*/ 11009786 w 11832000"/>
              <a:gd name="connsiteY7" fmla="*/ 3245294 h 3709270"/>
              <a:gd name="connsiteX8" fmla="*/ 10983274 w 11832000"/>
              <a:gd name="connsiteY8" fmla="*/ 3245294 h 3709270"/>
              <a:gd name="connsiteX9" fmla="*/ 10983274 w 11832000"/>
              <a:gd name="connsiteY9" fmla="*/ 3245308 h 3709270"/>
              <a:gd name="connsiteX10" fmla="*/ 10964257 w 11832000"/>
              <a:gd name="connsiteY10" fmla="*/ 3259484 h 3709270"/>
              <a:gd name="connsiteX11" fmla="*/ 10941688 w 11832000"/>
              <a:gd name="connsiteY11" fmla="*/ 3233364 h 3709270"/>
              <a:gd name="connsiteX12" fmla="*/ 10963894 w 11832000"/>
              <a:gd name="connsiteY12" fmla="*/ 3207056 h 3709270"/>
              <a:gd name="connsiteX13" fmla="*/ 10982912 w 11832000"/>
              <a:gd name="connsiteY13" fmla="*/ 3221594 h 3709270"/>
              <a:gd name="connsiteX14" fmla="*/ 11009032 w 11832000"/>
              <a:gd name="connsiteY14" fmla="*/ 3221594 h 3709270"/>
              <a:gd name="connsiteX15" fmla="*/ 10963126 w 11832000"/>
              <a:gd name="connsiteY15" fmla="*/ 3184835 h 3709270"/>
              <a:gd name="connsiteX16" fmla="*/ 10853370 w 11832000"/>
              <a:gd name="connsiteY16" fmla="*/ 3184835 h 3709270"/>
              <a:gd name="connsiteX17" fmla="*/ 10806899 w 11832000"/>
              <a:gd name="connsiteY17" fmla="*/ 3233176 h 3709270"/>
              <a:gd name="connsiteX18" fmla="*/ 10855240 w 11832000"/>
              <a:gd name="connsiteY18" fmla="*/ 3281879 h 3709270"/>
              <a:gd name="connsiteX19" fmla="*/ 10900030 w 11832000"/>
              <a:gd name="connsiteY19" fmla="*/ 3248468 h 3709270"/>
              <a:gd name="connsiteX20" fmla="*/ 10874634 w 11832000"/>
              <a:gd name="connsiteY20" fmla="*/ 3248468 h 3709270"/>
              <a:gd name="connsiteX21" fmla="*/ 10855225 w 11832000"/>
              <a:gd name="connsiteY21" fmla="*/ 3260601 h 3709270"/>
              <a:gd name="connsiteX22" fmla="*/ 10831903 w 11832000"/>
              <a:gd name="connsiteY22" fmla="*/ 3239133 h 3709270"/>
              <a:gd name="connsiteX23" fmla="*/ 10899450 w 11832000"/>
              <a:gd name="connsiteY23" fmla="*/ 3239133 h 3709270"/>
              <a:gd name="connsiteX24" fmla="*/ 10899841 w 11832000"/>
              <a:gd name="connsiteY24" fmla="*/ 3230741 h 3709270"/>
              <a:gd name="connsiteX25" fmla="*/ 10853370 w 11832000"/>
              <a:gd name="connsiteY25" fmla="*/ 3184835 h 3709270"/>
              <a:gd name="connsiteX26" fmla="*/ 11024513 w 11832000"/>
              <a:gd name="connsiteY26" fmla="*/ 3149743 h 3709270"/>
              <a:gd name="connsiteX27" fmla="*/ 11024513 w 11832000"/>
              <a:gd name="connsiteY27" fmla="*/ 3280401 h 3709270"/>
              <a:gd name="connsiteX28" fmla="*/ 11050459 w 11832000"/>
              <a:gd name="connsiteY28" fmla="*/ 3280401 h 3709270"/>
              <a:gd name="connsiteX29" fmla="*/ 11050459 w 11832000"/>
              <a:gd name="connsiteY29" fmla="*/ 3228871 h 3709270"/>
              <a:gd name="connsiteX30" fmla="*/ 11069868 w 11832000"/>
              <a:gd name="connsiteY30" fmla="*/ 3207984 h 3709270"/>
              <a:gd name="connsiteX31" fmla="*/ 11088161 w 11832000"/>
              <a:gd name="connsiteY31" fmla="*/ 3227581 h 3709270"/>
              <a:gd name="connsiteX32" fmla="*/ 11088161 w 11832000"/>
              <a:gd name="connsiteY32" fmla="*/ 3280401 h 3709270"/>
              <a:gd name="connsiteX33" fmla="*/ 11114107 w 11832000"/>
              <a:gd name="connsiteY33" fmla="*/ 3280401 h 3709270"/>
              <a:gd name="connsiteX34" fmla="*/ 11114107 w 11832000"/>
              <a:gd name="connsiteY34" fmla="*/ 3221798 h 3709270"/>
              <a:gd name="connsiteX35" fmla="*/ 11079203 w 11832000"/>
              <a:gd name="connsiteY35" fmla="*/ 3184835 h 3709270"/>
              <a:gd name="connsiteX36" fmla="*/ 11050459 w 11832000"/>
              <a:gd name="connsiteY36" fmla="*/ 3199374 h 3709270"/>
              <a:gd name="connsiteX37" fmla="*/ 11050459 w 11832000"/>
              <a:gd name="connsiteY37" fmla="*/ 3149743 h 3709270"/>
              <a:gd name="connsiteX38" fmla="*/ 10714638 w 11832000"/>
              <a:gd name="connsiteY38" fmla="*/ 3149743 h 3709270"/>
              <a:gd name="connsiteX39" fmla="*/ 10714638 w 11832000"/>
              <a:gd name="connsiteY39" fmla="*/ 3173819 h 3709270"/>
              <a:gd name="connsiteX40" fmla="*/ 10753253 w 11832000"/>
              <a:gd name="connsiteY40" fmla="*/ 3173819 h 3709270"/>
              <a:gd name="connsiteX41" fmla="*/ 10753253 w 11832000"/>
              <a:gd name="connsiteY41" fmla="*/ 3280401 h 3709270"/>
              <a:gd name="connsiteX42" fmla="*/ 10781243 w 11832000"/>
              <a:gd name="connsiteY42" fmla="*/ 3280401 h 3709270"/>
              <a:gd name="connsiteX43" fmla="*/ 10781243 w 11832000"/>
              <a:gd name="connsiteY43" fmla="*/ 3173819 h 3709270"/>
              <a:gd name="connsiteX44" fmla="*/ 10819887 w 11832000"/>
              <a:gd name="connsiteY44" fmla="*/ 3173819 h 3709270"/>
              <a:gd name="connsiteX45" fmla="*/ 10819887 w 11832000"/>
              <a:gd name="connsiteY45" fmla="*/ 3149743 h 3709270"/>
              <a:gd name="connsiteX46" fmla="*/ 10627088 w 11832000"/>
              <a:gd name="connsiteY46" fmla="*/ 3149743 h 3709270"/>
              <a:gd name="connsiteX47" fmla="*/ 10627088 w 11832000"/>
              <a:gd name="connsiteY47" fmla="*/ 3256499 h 3709270"/>
              <a:gd name="connsiteX48" fmla="*/ 10650990 w 11832000"/>
              <a:gd name="connsiteY48" fmla="*/ 3280401 h 3709270"/>
              <a:gd name="connsiteX49" fmla="*/ 10714653 w 11832000"/>
              <a:gd name="connsiteY49" fmla="*/ 3280401 h 3709270"/>
              <a:gd name="connsiteX50" fmla="*/ 10714653 w 11832000"/>
              <a:gd name="connsiteY50" fmla="*/ 3256122 h 3709270"/>
              <a:gd name="connsiteX51" fmla="*/ 10655107 w 11832000"/>
              <a:gd name="connsiteY51" fmla="*/ 3256122 h 3709270"/>
              <a:gd name="connsiteX52" fmla="*/ 10655107 w 11832000"/>
              <a:gd name="connsiteY52" fmla="*/ 3149743 h 3709270"/>
              <a:gd name="connsiteX53" fmla="*/ 10366322 w 11832000"/>
              <a:gd name="connsiteY53" fmla="*/ 3149743 h 3709270"/>
              <a:gd name="connsiteX54" fmla="*/ 10366322 w 11832000"/>
              <a:gd name="connsiteY54" fmla="*/ 3280401 h 3709270"/>
              <a:gd name="connsiteX55" fmla="*/ 10394312 w 11832000"/>
              <a:gd name="connsiteY55" fmla="*/ 3280401 h 3709270"/>
              <a:gd name="connsiteX56" fmla="*/ 10394312 w 11832000"/>
              <a:gd name="connsiteY56" fmla="*/ 3225711 h 3709270"/>
              <a:gd name="connsiteX57" fmla="*/ 10448451 w 11832000"/>
              <a:gd name="connsiteY57" fmla="*/ 3225711 h 3709270"/>
              <a:gd name="connsiteX58" fmla="*/ 10448451 w 11832000"/>
              <a:gd name="connsiteY58" fmla="*/ 3280401 h 3709270"/>
              <a:gd name="connsiteX59" fmla="*/ 10476441 w 11832000"/>
              <a:gd name="connsiteY59" fmla="*/ 3280401 h 3709270"/>
              <a:gd name="connsiteX60" fmla="*/ 10476441 w 11832000"/>
              <a:gd name="connsiteY60" fmla="*/ 3149743 h 3709270"/>
              <a:gd name="connsiteX61" fmla="*/ 10448451 w 11832000"/>
              <a:gd name="connsiteY61" fmla="*/ 3149743 h 3709270"/>
              <a:gd name="connsiteX62" fmla="*/ 10448451 w 11832000"/>
              <a:gd name="connsiteY62" fmla="*/ 3201635 h 3709270"/>
              <a:gd name="connsiteX63" fmla="*/ 10394312 w 11832000"/>
              <a:gd name="connsiteY63" fmla="*/ 3201635 h 3709270"/>
              <a:gd name="connsiteX64" fmla="*/ 10394312 w 11832000"/>
              <a:gd name="connsiteY64" fmla="*/ 3149743 h 3709270"/>
              <a:gd name="connsiteX65" fmla="*/ 10554844 w 11832000"/>
              <a:gd name="connsiteY65" fmla="*/ 3147003 h 3709270"/>
              <a:gd name="connsiteX66" fmla="*/ 10494023 w 11832000"/>
              <a:gd name="connsiteY66" fmla="*/ 3213695 h 3709270"/>
              <a:gd name="connsiteX67" fmla="*/ 10554844 w 11832000"/>
              <a:gd name="connsiteY67" fmla="*/ 3280401 h 3709270"/>
              <a:gd name="connsiteX68" fmla="*/ 10610462 w 11832000"/>
              <a:gd name="connsiteY68" fmla="*/ 3233640 h 3709270"/>
              <a:gd name="connsiteX69" fmla="*/ 10584472 w 11832000"/>
              <a:gd name="connsiteY69" fmla="*/ 3233640 h 3709270"/>
              <a:gd name="connsiteX70" fmla="*/ 10554844 w 11832000"/>
              <a:gd name="connsiteY70" fmla="*/ 3256180 h 3709270"/>
              <a:gd name="connsiteX71" fmla="*/ 10520187 w 11832000"/>
              <a:gd name="connsiteY71" fmla="*/ 3213695 h 3709270"/>
              <a:gd name="connsiteX72" fmla="*/ 10554844 w 11832000"/>
              <a:gd name="connsiteY72" fmla="*/ 3171036 h 3709270"/>
              <a:gd name="connsiteX73" fmla="*/ 10583776 w 11832000"/>
              <a:gd name="connsiteY73" fmla="*/ 3193764 h 3709270"/>
              <a:gd name="connsiteX74" fmla="*/ 10610984 w 11832000"/>
              <a:gd name="connsiteY74" fmla="*/ 3193764 h 3709270"/>
              <a:gd name="connsiteX75" fmla="*/ 10554844 w 11832000"/>
              <a:gd name="connsiteY75" fmla="*/ 3147003 h 3709270"/>
              <a:gd name="connsiteX76" fmla="*/ 91285 w 11832000"/>
              <a:gd name="connsiteY76" fmla="*/ 0 h 3709270"/>
              <a:gd name="connsiteX77" fmla="*/ 11740715 w 11832000"/>
              <a:gd name="connsiteY77" fmla="*/ 0 h 3709270"/>
              <a:gd name="connsiteX78" fmla="*/ 11832000 w 11832000"/>
              <a:gd name="connsiteY78" fmla="*/ 91285 h 3709270"/>
              <a:gd name="connsiteX79" fmla="*/ 11832000 w 11832000"/>
              <a:gd name="connsiteY79" fmla="*/ 3617985 h 3709270"/>
              <a:gd name="connsiteX80" fmla="*/ 11740715 w 11832000"/>
              <a:gd name="connsiteY80" fmla="*/ 3709270 h 3709270"/>
              <a:gd name="connsiteX81" fmla="*/ 91285 w 11832000"/>
              <a:gd name="connsiteY81" fmla="*/ 3709270 h 3709270"/>
              <a:gd name="connsiteX82" fmla="*/ 0 w 11832000"/>
              <a:gd name="connsiteY82" fmla="*/ 3617985 h 3709270"/>
              <a:gd name="connsiteX83" fmla="*/ 0 w 11832000"/>
              <a:gd name="connsiteY83" fmla="*/ 91285 h 3709270"/>
              <a:gd name="connsiteX84" fmla="*/ 91285 w 11832000"/>
              <a:gd name="connsiteY84" fmla="*/ 0 h 370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1832000" h="3709270">
                <a:moveTo>
                  <a:pt x="10853341" y="3203867"/>
                </a:moveTo>
                <a:cubicBezTo>
                  <a:pt x="10865836" y="3203867"/>
                  <a:pt x="10873112" y="3212260"/>
                  <a:pt x="10873866" y="3222740"/>
                </a:cubicBezTo>
                <a:lnTo>
                  <a:pt x="10832236" y="3222740"/>
                </a:lnTo>
                <a:cubicBezTo>
                  <a:pt x="10834498" y="3209636"/>
                  <a:pt x="10841586" y="3203867"/>
                  <a:pt x="10853341" y="3203867"/>
                </a:cubicBezTo>
                <a:close/>
                <a:moveTo>
                  <a:pt x="10963126" y="3184835"/>
                </a:moveTo>
                <a:cubicBezTo>
                  <a:pt x="10933991" y="3184835"/>
                  <a:pt x="10914611" y="3205911"/>
                  <a:pt x="10914611" y="3233350"/>
                </a:cubicBezTo>
                <a:cubicBezTo>
                  <a:pt x="10914611" y="3260774"/>
                  <a:pt x="10934005" y="3281865"/>
                  <a:pt x="10963126" y="3281865"/>
                </a:cubicBezTo>
                <a:cubicBezTo>
                  <a:pt x="10987565" y="3281865"/>
                  <a:pt x="11006988" y="3266181"/>
                  <a:pt x="11009786" y="3245294"/>
                </a:cubicBezTo>
                <a:lnTo>
                  <a:pt x="10983274" y="3245294"/>
                </a:lnTo>
                <a:lnTo>
                  <a:pt x="10983274" y="3245308"/>
                </a:lnTo>
                <a:cubicBezTo>
                  <a:pt x="10981404" y="3253701"/>
                  <a:pt x="10973765" y="3259484"/>
                  <a:pt x="10964257" y="3259484"/>
                </a:cubicBezTo>
                <a:cubicBezTo>
                  <a:pt x="10950080" y="3259484"/>
                  <a:pt x="10941688" y="3248657"/>
                  <a:pt x="10941688" y="3233364"/>
                </a:cubicBezTo>
                <a:cubicBezTo>
                  <a:pt x="10941688" y="3218072"/>
                  <a:pt x="10949877" y="3207056"/>
                  <a:pt x="10963894" y="3207056"/>
                </a:cubicBezTo>
                <a:cubicBezTo>
                  <a:pt x="10973403" y="3207056"/>
                  <a:pt x="10981419" y="3213202"/>
                  <a:pt x="10982912" y="3221594"/>
                </a:cubicBezTo>
                <a:lnTo>
                  <a:pt x="11009032" y="3221594"/>
                </a:lnTo>
                <a:cubicBezTo>
                  <a:pt x="11007350" y="3199765"/>
                  <a:pt x="10987753" y="3184835"/>
                  <a:pt x="10963126" y="3184835"/>
                </a:cubicBezTo>
                <a:close/>
                <a:moveTo>
                  <a:pt x="10853370" y="3184835"/>
                </a:moveTo>
                <a:cubicBezTo>
                  <a:pt x="10821438" y="3184835"/>
                  <a:pt x="10806899" y="3209274"/>
                  <a:pt x="10806899" y="3233176"/>
                </a:cubicBezTo>
                <a:cubicBezTo>
                  <a:pt x="10806899" y="3256861"/>
                  <a:pt x="10823336" y="3281879"/>
                  <a:pt x="10855240" y="3281879"/>
                </a:cubicBezTo>
                <a:cubicBezTo>
                  <a:pt x="10878389" y="3281879"/>
                  <a:pt x="10896290" y="3268819"/>
                  <a:pt x="10900030" y="3248468"/>
                </a:cubicBezTo>
                <a:lnTo>
                  <a:pt x="10874634" y="3248468"/>
                </a:lnTo>
                <a:cubicBezTo>
                  <a:pt x="10872562" y="3256498"/>
                  <a:pt x="10865662" y="3260601"/>
                  <a:pt x="10855225" y="3260601"/>
                </a:cubicBezTo>
                <a:cubicBezTo>
                  <a:pt x="10842165" y="3260601"/>
                  <a:pt x="10833758" y="3252382"/>
                  <a:pt x="10831903" y="3239133"/>
                </a:cubicBezTo>
                <a:lnTo>
                  <a:pt x="10899450" y="3239133"/>
                </a:lnTo>
                <a:cubicBezTo>
                  <a:pt x="10899653" y="3237090"/>
                  <a:pt x="10899841" y="3234292"/>
                  <a:pt x="10899841" y="3230741"/>
                </a:cubicBezTo>
                <a:cubicBezTo>
                  <a:pt x="10899841" y="3209274"/>
                  <a:pt x="10886593" y="3184835"/>
                  <a:pt x="10853370" y="3184835"/>
                </a:cubicBezTo>
                <a:close/>
                <a:moveTo>
                  <a:pt x="11024513" y="3149743"/>
                </a:moveTo>
                <a:lnTo>
                  <a:pt x="11024513" y="3280401"/>
                </a:lnTo>
                <a:lnTo>
                  <a:pt x="11050459" y="3280401"/>
                </a:lnTo>
                <a:lnTo>
                  <a:pt x="11050459" y="3228871"/>
                </a:lnTo>
                <a:cubicBezTo>
                  <a:pt x="11050459" y="3216739"/>
                  <a:pt x="11058489" y="3207984"/>
                  <a:pt x="11069868" y="3207984"/>
                </a:cubicBezTo>
                <a:cubicBezTo>
                  <a:pt x="11080696" y="3207984"/>
                  <a:pt x="11088161" y="3216203"/>
                  <a:pt x="11088161" y="3227581"/>
                </a:cubicBezTo>
                <a:lnTo>
                  <a:pt x="11088161" y="3280401"/>
                </a:lnTo>
                <a:lnTo>
                  <a:pt x="11114107" y="3280401"/>
                </a:lnTo>
                <a:lnTo>
                  <a:pt x="11114107" y="3221798"/>
                </a:lnTo>
                <a:cubicBezTo>
                  <a:pt x="11114107" y="3200128"/>
                  <a:pt x="11100293" y="3184835"/>
                  <a:pt x="11079203" y="3184835"/>
                </a:cubicBezTo>
                <a:cubicBezTo>
                  <a:pt x="11066143" y="3184835"/>
                  <a:pt x="11055880" y="3190257"/>
                  <a:pt x="11050459" y="3199374"/>
                </a:cubicBezTo>
                <a:lnTo>
                  <a:pt x="11050459" y="3149743"/>
                </a:lnTo>
                <a:close/>
                <a:moveTo>
                  <a:pt x="10714638" y="3149743"/>
                </a:moveTo>
                <a:lnTo>
                  <a:pt x="10714638" y="3173819"/>
                </a:lnTo>
                <a:lnTo>
                  <a:pt x="10753253" y="3173819"/>
                </a:lnTo>
                <a:lnTo>
                  <a:pt x="10753253" y="3280401"/>
                </a:lnTo>
                <a:lnTo>
                  <a:pt x="10781243" y="3280401"/>
                </a:lnTo>
                <a:lnTo>
                  <a:pt x="10781243" y="3173819"/>
                </a:lnTo>
                <a:lnTo>
                  <a:pt x="10819887" y="3173819"/>
                </a:lnTo>
                <a:lnTo>
                  <a:pt x="10819887" y="3149743"/>
                </a:lnTo>
                <a:close/>
                <a:moveTo>
                  <a:pt x="10627088" y="3149743"/>
                </a:moveTo>
                <a:lnTo>
                  <a:pt x="10627088" y="3256499"/>
                </a:lnTo>
                <a:cubicBezTo>
                  <a:pt x="10627088" y="3271994"/>
                  <a:pt x="10635510" y="3280401"/>
                  <a:pt x="10650990" y="3280401"/>
                </a:cubicBezTo>
                <a:lnTo>
                  <a:pt x="10714653" y="3280401"/>
                </a:lnTo>
                <a:lnTo>
                  <a:pt x="10714653" y="3256122"/>
                </a:lnTo>
                <a:lnTo>
                  <a:pt x="10655107" y="3256122"/>
                </a:lnTo>
                <a:lnTo>
                  <a:pt x="10655107" y="3149743"/>
                </a:lnTo>
                <a:close/>
                <a:moveTo>
                  <a:pt x="10366322" y="3149743"/>
                </a:moveTo>
                <a:lnTo>
                  <a:pt x="10366322" y="3280401"/>
                </a:lnTo>
                <a:lnTo>
                  <a:pt x="10394312" y="3280401"/>
                </a:lnTo>
                <a:lnTo>
                  <a:pt x="10394312" y="3225711"/>
                </a:lnTo>
                <a:lnTo>
                  <a:pt x="10448451" y="3225711"/>
                </a:lnTo>
                <a:lnTo>
                  <a:pt x="10448451" y="3280401"/>
                </a:lnTo>
                <a:lnTo>
                  <a:pt x="10476441" y="3280401"/>
                </a:lnTo>
                <a:lnTo>
                  <a:pt x="10476441" y="3149743"/>
                </a:lnTo>
                <a:lnTo>
                  <a:pt x="10448451" y="3149743"/>
                </a:lnTo>
                <a:lnTo>
                  <a:pt x="10448451" y="3201635"/>
                </a:lnTo>
                <a:lnTo>
                  <a:pt x="10394312" y="3201635"/>
                </a:lnTo>
                <a:lnTo>
                  <a:pt x="10394312" y="3149743"/>
                </a:lnTo>
                <a:close/>
                <a:moveTo>
                  <a:pt x="10554844" y="3147003"/>
                </a:moveTo>
                <a:cubicBezTo>
                  <a:pt x="10522433" y="3147003"/>
                  <a:pt x="10494023" y="3169731"/>
                  <a:pt x="10494023" y="3213695"/>
                </a:cubicBezTo>
                <a:cubicBezTo>
                  <a:pt x="10494023" y="3257658"/>
                  <a:pt x="10521911" y="3280386"/>
                  <a:pt x="10554844" y="3280401"/>
                </a:cubicBezTo>
                <a:cubicBezTo>
                  <a:pt x="10585864" y="3280401"/>
                  <a:pt x="10608215" y="3261586"/>
                  <a:pt x="10610462" y="3233640"/>
                </a:cubicBezTo>
                <a:lnTo>
                  <a:pt x="10584472" y="3233640"/>
                </a:lnTo>
                <a:cubicBezTo>
                  <a:pt x="10582399" y="3247048"/>
                  <a:pt x="10570441" y="3256180"/>
                  <a:pt x="10554844" y="3256180"/>
                </a:cubicBezTo>
                <a:cubicBezTo>
                  <a:pt x="10535261" y="3256180"/>
                  <a:pt x="10520187" y="3241641"/>
                  <a:pt x="10520187" y="3213695"/>
                </a:cubicBezTo>
                <a:cubicBezTo>
                  <a:pt x="10520187" y="3185748"/>
                  <a:pt x="10535261" y="3171036"/>
                  <a:pt x="10554844" y="3171036"/>
                </a:cubicBezTo>
                <a:cubicBezTo>
                  <a:pt x="10570093" y="3171036"/>
                  <a:pt x="10582037" y="3180168"/>
                  <a:pt x="10583776" y="3193764"/>
                </a:cubicBezTo>
                <a:lnTo>
                  <a:pt x="10610984" y="3193764"/>
                </a:lnTo>
                <a:cubicBezTo>
                  <a:pt x="10607693" y="3165629"/>
                  <a:pt x="10585342" y="3147003"/>
                  <a:pt x="10554844" y="3147003"/>
                </a:cubicBezTo>
                <a:close/>
                <a:moveTo>
                  <a:pt x="91285" y="0"/>
                </a:moveTo>
                <a:lnTo>
                  <a:pt x="11740715" y="0"/>
                </a:lnTo>
                <a:cubicBezTo>
                  <a:pt x="11791130" y="0"/>
                  <a:pt x="11832000" y="40870"/>
                  <a:pt x="11832000" y="91285"/>
                </a:cubicBezTo>
                <a:lnTo>
                  <a:pt x="11832000" y="3617985"/>
                </a:lnTo>
                <a:cubicBezTo>
                  <a:pt x="11832000" y="3668400"/>
                  <a:pt x="11791130" y="3709270"/>
                  <a:pt x="11740715" y="3709270"/>
                </a:cubicBezTo>
                <a:lnTo>
                  <a:pt x="91285" y="3709270"/>
                </a:lnTo>
                <a:cubicBezTo>
                  <a:pt x="40870" y="3709270"/>
                  <a:pt x="0" y="3668400"/>
                  <a:pt x="0" y="3617985"/>
                </a:cubicBezTo>
                <a:lnTo>
                  <a:pt x="0" y="91285"/>
                </a:lnTo>
                <a:cubicBezTo>
                  <a:pt x="0" y="40870"/>
                  <a:pt x="40870" y="0"/>
                  <a:pt x="91285" y="0"/>
                </a:cubicBez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E868E48C-92D2-B64D-D186-DD0387FFE057}"/>
              </a:ext>
            </a:extLst>
          </p:cNvPr>
          <p:cNvSpPr>
            <a:spLocks noGrp="1"/>
          </p:cNvSpPr>
          <p:nvPr>
            <p:ph type="ftr" sz="quarter" idx="16"/>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850491" y="850731"/>
            <a:ext cx="5012464" cy="1828193"/>
          </a:xfrm>
        </p:spPr>
        <p:txBody>
          <a:bodyPr anchor="t"/>
          <a:lstStyle>
            <a:lvl1pPr>
              <a:defRPr sz="4400" b="0">
                <a:solidFill>
                  <a:schemeClr val="tx1"/>
                </a:solidFill>
                <a:latin typeface="+mn-lt"/>
              </a:defRPr>
            </a:lvl1pPr>
          </a:lstStyle>
          <a:p>
            <a:r>
              <a:rPr lang="en-US" dirty="0"/>
              <a:t>Insert heading </a:t>
            </a:r>
            <a:br>
              <a:rPr lang="en-US" dirty="0"/>
            </a:br>
            <a:r>
              <a:rPr lang="en-US" dirty="0"/>
              <a:t>minimum 36 </a:t>
            </a:r>
            <a:r>
              <a:rPr lang="en-US" dirty="0" err="1"/>
              <a:t>pt</a:t>
            </a:r>
            <a:r>
              <a:rPr lang="en-US" dirty="0"/>
              <a:t> maximum 3 lines </a:t>
            </a:r>
          </a:p>
        </p:txBody>
      </p:sp>
      <p:sp>
        <p:nvSpPr>
          <p:cNvPr id="5" name="Subtitle Placeholder">
            <a:extLst>
              <a:ext uri="{FF2B5EF4-FFF2-40B4-BE49-F238E27FC236}">
                <a16:creationId xmlns:a16="http://schemas.microsoft.com/office/drawing/2014/main" id="{9D544E87-8B2C-84B3-CEDF-E82F1194FB91}"/>
              </a:ext>
            </a:extLst>
          </p:cNvPr>
          <p:cNvSpPr>
            <a:spLocks noGrp="1"/>
          </p:cNvSpPr>
          <p:nvPr>
            <p:ph type="body" idx="1" hasCustomPrompt="1"/>
          </p:nvPr>
        </p:nvSpPr>
        <p:spPr>
          <a:xfrm>
            <a:off x="6743700" y="933164"/>
            <a:ext cx="4549775" cy="1701634"/>
          </a:xfrm>
        </p:spPr>
        <p:txBody>
          <a:bodyPr wrap="square" tIns="0">
            <a:noAutofit/>
          </a:bodyPr>
          <a:lstStyle>
            <a:lvl1pPr marL="0" indent="0">
              <a:buNone/>
              <a:defRPr sz="2200" b="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336942254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remium layout – Title, Subtitle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7503EF75-EC0C-6DE8-7D7B-B1996F2433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5" name="HCLTech Logo">
            <a:extLst>
              <a:ext uri="{FF2B5EF4-FFF2-40B4-BE49-F238E27FC236}">
                <a16:creationId xmlns:a16="http://schemas.microsoft.com/office/drawing/2014/main" id="{63F43ACA-6E2F-F616-1DF6-EBF3D7ED112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4E4B1B1E-7984-9E80-E4F9-908033C835EB}"/>
              </a:ext>
            </a:extLst>
          </p:cNvPr>
          <p:cNvSpPr>
            <a:spLocks noGrp="1"/>
          </p:cNvSpPr>
          <p:nvPr>
            <p:ph type="ftr" sz="quarter" idx="12"/>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D25FB23E-CCB2-777F-ADD0-EA1D0DAB76BB}"/>
              </a:ext>
            </a:extLst>
          </p:cNvPr>
          <p:cNvSpPr>
            <a:spLocks noGrp="1"/>
          </p:cNvSpPr>
          <p:nvPr>
            <p:ph type="title" hasCustomPrompt="1"/>
          </p:nvPr>
        </p:nvSpPr>
        <p:spPr>
          <a:xfrm>
            <a:off x="1757351" y="1918800"/>
            <a:ext cx="8628074" cy="1329595"/>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endParaRPr lang="en-US" dirty="0"/>
          </a:p>
        </p:txBody>
      </p:sp>
      <p:sp>
        <p:nvSpPr>
          <p:cNvPr id="11" name="Subtitle Placeholder">
            <a:extLst>
              <a:ext uri="{FF2B5EF4-FFF2-40B4-BE49-F238E27FC236}">
                <a16:creationId xmlns:a16="http://schemas.microsoft.com/office/drawing/2014/main" id="{DFE92210-53C9-2825-3772-260F4806F09F}"/>
              </a:ext>
            </a:extLst>
          </p:cNvPr>
          <p:cNvSpPr>
            <a:spLocks noGrp="1"/>
          </p:cNvSpPr>
          <p:nvPr>
            <p:ph type="body" idx="1" hasCustomPrompt="1"/>
          </p:nvPr>
        </p:nvSpPr>
        <p:spPr>
          <a:xfrm>
            <a:off x="1784542" y="3016837"/>
            <a:ext cx="6791133"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452039858"/>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Premium layout – 1/2 Image (Dark)">
    <p:bg>
      <p:bgPr>
        <a:solidFill>
          <a:schemeClr val="accent3"/>
        </a:solidFill>
        <a:effectLst/>
      </p:bgPr>
    </p:bg>
    <p:spTree>
      <p:nvGrpSpPr>
        <p:cNvPr id="1" name=""/>
        <p:cNvGrpSpPr/>
        <p:nvPr/>
      </p:nvGrpSpPr>
      <p:grpSpPr>
        <a:xfrm>
          <a:off x="0" y="0"/>
          <a:ext cx="0" cy="0"/>
          <a:chOff x="0" y="0"/>
          <a:chExt cx="0" cy="0"/>
        </a:xfrm>
      </p:grpSpPr>
      <p:pic>
        <p:nvPicPr>
          <p:cNvPr id="12" name="Gradient (Dark)">
            <a:extLst>
              <a:ext uri="{FF2B5EF4-FFF2-40B4-BE49-F238E27FC236}">
                <a16:creationId xmlns:a16="http://schemas.microsoft.com/office/drawing/2014/main" id="{067ADC7D-DA92-25FD-2773-E3A0EF98BA0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 t="434" r="648" b="796"/>
          <a:stretch/>
        </p:blipFill>
        <p:spPr>
          <a:xfrm>
            <a:off x="1" y="-1"/>
            <a:ext cx="12192000" cy="6858001"/>
          </a:xfrm>
          <a:prstGeom prst="rect">
            <a:avLst/>
          </a:prstGeom>
        </p:spPr>
      </p:pic>
      <p:pic>
        <p:nvPicPr>
          <p:cNvPr id="2" name="HCLTech Logo">
            <a:extLst>
              <a:ext uri="{FF2B5EF4-FFF2-40B4-BE49-F238E27FC236}">
                <a16:creationId xmlns:a16="http://schemas.microsoft.com/office/drawing/2014/main" id="{E27FC7D0-5ADC-BCD2-87E6-CAEB6726658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E6D44FA-469C-497A-602B-E1DDA86ED8E1}"/>
              </a:ext>
            </a:extLst>
          </p:cNvPr>
          <p:cNvSpPr>
            <a:spLocks noGrp="1"/>
          </p:cNvSpPr>
          <p:nvPr>
            <p:ph type="ftr" sz="quarter" idx="18"/>
          </p:nvPr>
        </p:nvSpPr>
        <p:spPr/>
        <p:txBody>
          <a:bodyPr/>
          <a:lstStyle/>
          <a:p>
            <a:r>
              <a:rPr lang="en-GB"/>
              <a:t>Copyright © 2023 HCL Technologies | Confidential</a:t>
            </a:r>
            <a:endParaRPr lang="en-GB" dirty="0"/>
          </a:p>
        </p:txBody>
      </p:sp>
      <p:sp>
        <p:nvSpPr>
          <p:cNvPr id="8" name="Picture Placeholder">
            <a:extLst>
              <a:ext uri="{FF2B5EF4-FFF2-40B4-BE49-F238E27FC236}">
                <a16:creationId xmlns:a16="http://schemas.microsoft.com/office/drawing/2014/main" id="{91A31E80-BF2F-91B4-7714-8E0B3335744A}"/>
              </a:ext>
            </a:extLst>
          </p:cNvPr>
          <p:cNvSpPr>
            <a:spLocks noGrp="1"/>
          </p:cNvSpPr>
          <p:nvPr>
            <p:ph type="pic" sz="quarter" idx="16" hasCustomPrompt="1"/>
          </p:nvPr>
        </p:nvSpPr>
        <p:spPr>
          <a:xfrm>
            <a:off x="4956175" y="531175"/>
            <a:ext cx="6695825" cy="5715638"/>
          </a:xfrm>
          <a:prstGeom prst="roundRect">
            <a:avLst>
              <a:gd name="adj" fmla="val 1088"/>
            </a:avLst>
          </a:prstGeom>
          <a:solidFill>
            <a:schemeClr val="tx1">
              <a:lumMod val="85000"/>
            </a:schemeClr>
          </a:solidFill>
        </p:spPr>
        <p:txBody>
          <a:bodyPr wrap="square" lIns="180000" tIns="180000" rIns="180000" bIns="180000">
            <a:noAutofit/>
          </a:bodyPr>
          <a:lstStyle>
            <a:lvl1pPr algn="ctr">
              <a:spcBef>
                <a:spcPts val="0"/>
              </a:spcBef>
              <a:spcAft>
                <a:spcPts val="0"/>
              </a:spcAft>
              <a:defRPr sz="1400" b="0">
                <a:solidFill>
                  <a:schemeClr val="tx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5" name="Second level heading">
            <a:extLst>
              <a:ext uri="{FF2B5EF4-FFF2-40B4-BE49-F238E27FC236}">
                <a16:creationId xmlns:a16="http://schemas.microsoft.com/office/drawing/2014/main" id="{25888A0E-1CC6-ADC7-4A87-1D87172EE88A}"/>
              </a:ext>
            </a:extLst>
          </p:cNvPr>
          <p:cNvSpPr>
            <a:spLocks noGrp="1"/>
          </p:cNvSpPr>
          <p:nvPr>
            <p:ph type="body" sz="quarter" idx="17" hasCustomPrompt="1"/>
          </p:nvPr>
        </p:nvSpPr>
        <p:spPr>
          <a:xfrm>
            <a:off x="881380" y="1343047"/>
            <a:ext cx="6202409" cy="307777"/>
          </a:xfrm>
        </p:spPr>
        <p:txBody>
          <a:bodyPr wrap="square">
            <a:spAutoFit/>
          </a:bodyPr>
          <a:lstStyle>
            <a:lvl1pPr>
              <a:defRPr>
                <a:solidFill>
                  <a:schemeClr val="tx1"/>
                </a:solidFill>
                <a:latin typeface="+mj-lt"/>
              </a:defRPr>
            </a:lvl1pPr>
          </a:lstStyle>
          <a:p>
            <a:pPr lvl="0"/>
            <a:r>
              <a:rPr lang="en-US" dirty="0"/>
              <a:t>Second level heading</a:t>
            </a:r>
          </a:p>
        </p:txBody>
      </p:sp>
      <p:sp>
        <p:nvSpPr>
          <p:cNvPr id="6" name="Title 1">
            <a:extLst>
              <a:ext uri="{FF2B5EF4-FFF2-40B4-BE49-F238E27FC236}">
                <a16:creationId xmlns:a16="http://schemas.microsoft.com/office/drawing/2014/main" id="{4DDA3DD6-1ECE-4F28-D092-75A712EA3E4A}"/>
              </a:ext>
            </a:extLst>
          </p:cNvPr>
          <p:cNvSpPr>
            <a:spLocks noGrp="1"/>
          </p:cNvSpPr>
          <p:nvPr>
            <p:ph type="title" hasCustomPrompt="1"/>
          </p:nvPr>
        </p:nvSpPr>
        <p:spPr>
          <a:xfrm>
            <a:off x="855855" y="1919910"/>
            <a:ext cx="6202409" cy="1994392"/>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9" name="Subtitle Placeholder">
            <a:extLst>
              <a:ext uri="{FF2B5EF4-FFF2-40B4-BE49-F238E27FC236}">
                <a16:creationId xmlns:a16="http://schemas.microsoft.com/office/drawing/2014/main" id="{756164A5-4073-8CB1-E01F-DAD5BA86D331}"/>
              </a:ext>
            </a:extLst>
          </p:cNvPr>
          <p:cNvSpPr>
            <a:spLocks noGrp="1"/>
          </p:cNvSpPr>
          <p:nvPr>
            <p:ph type="body" idx="1" hasCustomPrompt="1"/>
          </p:nvPr>
        </p:nvSpPr>
        <p:spPr>
          <a:xfrm>
            <a:off x="873468" y="3639600"/>
            <a:ext cx="3647732" cy="1283937"/>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pic>
        <p:nvPicPr>
          <p:cNvPr id="10" name="Picture 9" hidden="1">
            <a:extLst>
              <a:ext uri="{FF2B5EF4-FFF2-40B4-BE49-F238E27FC236}">
                <a16:creationId xmlns:a16="http://schemas.microsoft.com/office/drawing/2014/main" id="{F791C3DC-5A6D-CC2A-9510-D9D611F1E2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79" y="0"/>
            <a:ext cx="12140641" cy="6858000"/>
          </a:xfrm>
          <a:prstGeom prst="rect">
            <a:avLst/>
          </a:prstGeom>
        </p:spPr>
      </p:pic>
    </p:spTree>
    <p:extLst>
      <p:ext uri="{BB962C8B-B14F-4D97-AF65-F5344CB8AC3E}">
        <p14:creationId xmlns:p14="http://schemas.microsoft.com/office/powerpoint/2010/main" val="651102554"/>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ne key point – Numbered, Intro w/t image">
    <p:spTree>
      <p:nvGrpSpPr>
        <p:cNvPr id="1" name=""/>
        <p:cNvGrpSpPr/>
        <p:nvPr/>
      </p:nvGrpSpPr>
      <p:grpSpPr>
        <a:xfrm>
          <a:off x="0" y="0"/>
          <a:ext cx="0" cy="0"/>
          <a:chOff x="0" y="0"/>
          <a:chExt cx="0" cy="0"/>
        </a:xfrm>
      </p:grpSpPr>
      <p:sp>
        <p:nvSpPr>
          <p:cNvPr id="18" name="Picture Placeholder">
            <a:extLst>
              <a:ext uri="{FF2B5EF4-FFF2-40B4-BE49-F238E27FC236}">
                <a16:creationId xmlns:a16="http://schemas.microsoft.com/office/drawing/2014/main" id="{F6B3F6C3-542E-8CEC-3448-15B856CD3D2E}"/>
              </a:ext>
            </a:extLst>
          </p:cNvPr>
          <p:cNvSpPr>
            <a:spLocks noGrp="1"/>
          </p:cNvSpPr>
          <p:nvPr>
            <p:ph type="pic" sz="quarter" idx="21" hasCustomPrompt="1"/>
          </p:nvPr>
        </p:nvSpPr>
        <p:spPr>
          <a:xfrm>
            <a:off x="-590480" y="2005426"/>
            <a:ext cx="5546655" cy="5158883"/>
          </a:xfrm>
          <a:prstGeom prst="roundRect">
            <a:avLst>
              <a:gd name="adj" fmla="val 1135"/>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65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CEBEC16-887D-8C00-46CA-DDE82C2B7A43}"/>
              </a:ext>
            </a:extLst>
          </p:cNvPr>
          <p:cNvSpPr>
            <a:spLocks noGrp="1"/>
          </p:cNvSpPr>
          <p:nvPr>
            <p:ph type="ftr" sz="quarter" idx="22"/>
          </p:nvPr>
        </p:nvSpPr>
        <p:spPr/>
        <p:txBody>
          <a:bodyPr/>
          <a:lstStyle>
            <a:lvl1pPr>
              <a:defRPr>
                <a:solidFill>
                  <a:schemeClr val="bg1">
                    <a:alpha val="65000"/>
                  </a:schemeClr>
                </a:solidFill>
              </a:defRPr>
            </a:lvl1pPr>
          </a:lstStyle>
          <a:p>
            <a:r>
              <a:rPr lang="en-GB"/>
              <a:t>Copyright © 2023 HCL Technologies | Confidential</a:t>
            </a:r>
            <a:endParaRPr lang="en-GB" dirty="0"/>
          </a:p>
        </p:txBody>
      </p:sp>
      <p:sp>
        <p:nvSpPr>
          <p:cNvPr id="11" name="Number">
            <a:extLst>
              <a:ext uri="{FF2B5EF4-FFF2-40B4-BE49-F238E27FC236}">
                <a16:creationId xmlns:a16="http://schemas.microsoft.com/office/drawing/2014/main" id="{B6B6271F-03FB-DFAC-DE1D-0CADF7E7AF3A}"/>
              </a:ext>
            </a:extLst>
          </p:cNvPr>
          <p:cNvSpPr>
            <a:spLocks noGrp="1" noChangeAspect="1"/>
          </p:cNvSpPr>
          <p:nvPr>
            <p:ph type="body" sz="quarter" idx="16" hasCustomPrompt="1"/>
          </p:nvPr>
        </p:nvSpPr>
        <p:spPr>
          <a:xfrm>
            <a:off x="3581401" y="540000"/>
            <a:ext cx="1374775" cy="1374775"/>
          </a:xfrm>
          <a:prstGeom prst="roundRect">
            <a:avLst>
              <a:gd name="adj" fmla="val 39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7200" b="0" dirty="0">
                <a:solidFill>
                  <a:schemeClr val="bg1"/>
                </a:solidFill>
              </a:defRPr>
            </a:lvl1pPr>
          </a:lstStyle>
          <a:p>
            <a:pPr lvl="0" algn="ctr"/>
            <a:r>
              <a:rPr lang="en-US" dirty="0"/>
              <a:t>#</a:t>
            </a:r>
          </a:p>
        </p:txBody>
      </p:sp>
      <p:sp>
        <p:nvSpPr>
          <p:cNvPr id="15" name="Title 1">
            <a:extLst>
              <a:ext uri="{FF2B5EF4-FFF2-40B4-BE49-F238E27FC236}">
                <a16:creationId xmlns:a16="http://schemas.microsoft.com/office/drawing/2014/main" id="{855E34B0-F96A-6CA3-9947-6A1EECD6EC0E}"/>
              </a:ext>
            </a:extLst>
          </p:cNvPr>
          <p:cNvSpPr>
            <a:spLocks noGrp="1"/>
          </p:cNvSpPr>
          <p:nvPr>
            <p:ph type="title" hasCustomPrompt="1"/>
          </p:nvPr>
        </p:nvSpPr>
        <p:spPr>
          <a:xfrm>
            <a:off x="5819572" y="2299444"/>
            <a:ext cx="5478493" cy="1240981"/>
          </a:xfrm>
        </p:spPr>
        <p:txBody>
          <a:bodyPr anchor="b"/>
          <a:lstStyle>
            <a:lvl1pPr>
              <a:defRPr sz="4800"/>
            </a:lvl1pPr>
          </a:lstStyle>
          <a:p>
            <a:r>
              <a:rPr lang="en-US" dirty="0"/>
              <a:t>Click to edit </a:t>
            </a:r>
            <a:br>
              <a:rPr lang="en-US" dirty="0"/>
            </a:br>
            <a:r>
              <a:rPr lang="en-US" dirty="0"/>
              <a:t>Master title style</a:t>
            </a:r>
          </a:p>
        </p:txBody>
      </p:sp>
      <p:sp>
        <p:nvSpPr>
          <p:cNvPr id="3" name="Text Placeholder 1">
            <a:extLst>
              <a:ext uri="{FF2B5EF4-FFF2-40B4-BE49-F238E27FC236}">
                <a16:creationId xmlns:a16="http://schemas.microsoft.com/office/drawing/2014/main" id="{8A733E9E-089B-6E5F-5C93-18A45755D5CD}"/>
              </a:ext>
            </a:extLst>
          </p:cNvPr>
          <p:cNvSpPr>
            <a:spLocks noGrp="1"/>
          </p:cNvSpPr>
          <p:nvPr>
            <p:ph type="body" sz="quarter" idx="43" hasCustomPrompt="1"/>
          </p:nvPr>
        </p:nvSpPr>
        <p:spPr>
          <a:xfrm>
            <a:off x="5845831" y="3851102"/>
            <a:ext cx="5478493" cy="2108372"/>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vl6pPr marL="540000" indent="-180000">
              <a:lnSpc>
                <a:spcPct val="100000"/>
              </a:lnSpc>
              <a:spcBef>
                <a:spcPts val="0"/>
              </a:spcBef>
              <a:spcAft>
                <a:spcPts val="900"/>
              </a:spcAft>
              <a:defRPr sz="1400"/>
            </a:lvl6pPr>
          </a:lstStyle>
          <a:p>
            <a:pPr lvl="1"/>
            <a:r>
              <a:rPr lang="en-US" dirty="0"/>
              <a:t>Insert Subhead</a:t>
            </a:r>
          </a:p>
          <a:p>
            <a:pPr lvl="2"/>
            <a:r>
              <a:rPr lang="en-US" dirty="0"/>
              <a:t>First level</a:t>
            </a:r>
          </a:p>
          <a:p>
            <a:pPr lvl="3"/>
            <a:r>
              <a:rPr lang="en-US" dirty="0"/>
              <a:t>Second level</a:t>
            </a:r>
          </a:p>
          <a:p>
            <a:pPr lvl="4"/>
            <a:r>
              <a:rPr lang="en-US" dirty="0"/>
              <a:t>Third level</a:t>
            </a:r>
          </a:p>
          <a:p>
            <a:pPr lvl="5"/>
            <a:r>
              <a:rPr lang="en-US" dirty="0"/>
              <a:t>Fourth level</a:t>
            </a:r>
          </a:p>
        </p:txBody>
      </p:sp>
    </p:spTree>
    <p:extLst>
      <p:ext uri="{BB962C8B-B14F-4D97-AF65-F5344CB8AC3E}">
        <p14:creationId xmlns:p14="http://schemas.microsoft.com/office/powerpoint/2010/main" val="42402433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key point – Image top">
    <p:bg>
      <p:bgPr>
        <a:solidFill>
          <a:srgbClr val="E6EBF5"/>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D9DAEF5-3363-CCEA-9731-79FC1510CF2C}"/>
              </a:ext>
            </a:extLst>
          </p:cNvPr>
          <p:cNvSpPr>
            <a:spLocks noGrp="1"/>
          </p:cNvSpPr>
          <p:nvPr>
            <p:ph type="ftr" sz="quarter" idx="52"/>
          </p:nvPr>
        </p:nvSpPr>
        <p:spPr/>
        <p:txBody>
          <a:bodyPr/>
          <a:lstStyle/>
          <a:p>
            <a:r>
              <a:rPr lang="en-GB"/>
              <a:t>Copyright © 2023 HCL Technologies | Confidential</a:t>
            </a:r>
            <a:endParaRPr lang="en-GB" dirty="0"/>
          </a:p>
        </p:txBody>
      </p:sp>
      <p:sp>
        <p:nvSpPr>
          <p:cNvPr id="12" name="Rectangle: Rounded Corners">
            <a:extLst>
              <a:ext uri="{FF2B5EF4-FFF2-40B4-BE49-F238E27FC236}">
                <a16:creationId xmlns:a16="http://schemas.microsoft.com/office/drawing/2014/main" id="{2C6A06D3-AD23-E2E8-6960-702C87FB9FDF}"/>
              </a:ext>
              <a:ext uri="{C183D7F6-B498-43B3-948B-1728B52AA6E4}">
                <adec:decorative xmlns:adec="http://schemas.microsoft.com/office/drawing/2017/decorative" val="1"/>
              </a:ext>
            </a:extLst>
          </p:cNvPr>
          <p:cNvSpPr/>
          <p:nvPr userDrawn="1"/>
        </p:nvSpPr>
        <p:spPr>
          <a:xfrm>
            <a:off x="539998" y="3797275"/>
            <a:ext cx="11112001" cy="2449538"/>
          </a:xfrm>
          <a:prstGeom prst="roundRect">
            <a:avLst>
              <a:gd name="adj" fmla="val 22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a:extLst>
              <a:ext uri="{FF2B5EF4-FFF2-40B4-BE49-F238E27FC236}">
                <a16:creationId xmlns:a16="http://schemas.microsoft.com/office/drawing/2014/main" id="{A42C751F-3D56-0354-B5BE-DC838D0FBB6C}"/>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1999 w 12192000"/>
              <a:gd name="connsiteY3" fmla="*/ 5044345 h 5044345"/>
              <a:gd name="connsiteX4" fmla="*/ 11651999 w 12192000"/>
              <a:gd name="connsiteY4" fmla="*/ 3852757 h 5044345"/>
              <a:gd name="connsiteX5" fmla="*/ 11596517 w 12192000"/>
              <a:gd name="connsiteY5" fmla="*/ 3797275 h 5044345"/>
              <a:gd name="connsiteX6" fmla="*/ 595480 w 12192000"/>
              <a:gd name="connsiteY6" fmla="*/ 3797275 h 5044345"/>
              <a:gd name="connsiteX7" fmla="*/ 539998 w 12192000"/>
              <a:gd name="connsiteY7" fmla="*/ 3852757 h 5044345"/>
              <a:gd name="connsiteX8" fmla="*/ 539998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1999" y="5044345"/>
                </a:lnTo>
                <a:lnTo>
                  <a:pt x="11651999" y="3852757"/>
                </a:lnTo>
                <a:cubicBezTo>
                  <a:pt x="11651999" y="3822115"/>
                  <a:pt x="11627159" y="3797275"/>
                  <a:pt x="11596517" y="3797275"/>
                </a:cubicBezTo>
                <a:lnTo>
                  <a:pt x="595480" y="3797275"/>
                </a:lnTo>
                <a:cubicBezTo>
                  <a:pt x="564838" y="3797275"/>
                  <a:pt x="539998" y="3822115"/>
                  <a:pt x="539998" y="3852757"/>
                </a:cubicBezTo>
                <a:lnTo>
                  <a:pt x="539998"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Title 1">
            <a:extLst>
              <a:ext uri="{FF2B5EF4-FFF2-40B4-BE49-F238E27FC236}">
                <a16:creationId xmlns:a16="http://schemas.microsoft.com/office/drawing/2014/main" id="{2CE2D9AB-3209-5E1B-A39D-E86156D5B2B9}"/>
              </a:ext>
            </a:extLst>
          </p:cNvPr>
          <p:cNvSpPr>
            <a:spLocks noGrp="1"/>
          </p:cNvSpPr>
          <p:nvPr>
            <p:ph type="title" hasCustomPrompt="1"/>
          </p:nvPr>
        </p:nvSpPr>
        <p:spPr>
          <a:xfrm>
            <a:off x="1293496" y="1156355"/>
            <a:ext cx="5472429" cy="1994392"/>
          </a:xfrm>
        </p:spPr>
        <p:txBody>
          <a:bodyPr anchor="t"/>
          <a:lstStyle>
            <a:lvl1pPr>
              <a:defRPr sz="4800">
                <a:solidFill>
                  <a:schemeClr val="bg1"/>
                </a:solidFill>
              </a:defRPr>
            </a:lvl1pPr>
          </a:lstStyle>
          <a:p>
            <a:r>
              <a:rPr lang="en-US" dirty="0"/>
              <a:t>Insert heading </a:t>
            </a:r>
            <a:br>
              <a:rPr lang="en-US" dirty="0"/>
            </a:br>
            <a:r>
              <a:rPr lang="en-US" dirty="0"/>
              <a:t>minimum 44 </a:t>
            </a:r>
            <a:r>
              <a:rPr lang="en-US" dirty="0" err="1"/>
              <a:t>pt</a:t>
            </a:r>
            <a:r>
              <a:rPr lang="en-US" dirty="0"/>
              <a:t> maximum 3 lines </a:t>
            </a:r>
          </a:p>
        </p:txBody>
      </p:sp>
      <p:sp>
        <p:nvSpPr>
          <p:cNvPr id="5" name="Subtitle">
            <a:extLst>
              <a:ext uri="{FF2B5EF4-FFF2-40B4-BE49-F238E27FC236}">
                <a16:creationId xmlns:a16="http://schemas.microsoft.com/office/drawing/2014/main" id="{67F0382C-4A8E-67BE-414C-AA30A4C3B312}"/>
              </a:ext>
            </a:extLst>
          </p:cNvPr>
          <p:cNvSpPr>
            <a:spLocks noGrp="1"/>
          </p:cNvSpPr>
          <p:nvPr>
            <p:ph type="body" sz="quarter" idx="37" hasCustomPrompt="1"/>
          </p:nvPr>
        </p:nvSpPr>
        <p:spPr>
          <a:xfrm>
            <a:off x="1320165" y="4287436"/>
            <a:ext cx="4105910" cy="1368000"/>
          </a:xfrm>
          <a:prstGeom prst="rect">
            <a:avLst/>
          </a:prstGeom>
        </p:spPr>
        <p:txBody>
          <a:bodyPr wrap="square" lIns="0" tIns="0" rIns="0" bIns="0">
            <a:no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a:solidFill>
                  <a:schemeClr val="tx1"/>
                </a:solidFill>
                <a:latin typeface="+mj-lt"/>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subhead here at minimum 20 </a:t>
            </a:r>
            <a:r>
              <a:rPr lang="en-US" dirty="0" err="1"/>
              <a:t>pt</a:t>
            </a:r>
            <a:endParaRPr lang="en-US" dirty="0"/>
          </a:p>
        </p:txBody>
      </p:sp>
      <p:sp>
        <p:nvSpPr>
          <p:cNvPr id="6" name="Text Placeholder 1">
            <a:extLst>
              <a:ext uri="{FF2B5EF4-FFF2-40B4-BE49-F238E27FC236}">
                <a16:creationId xmlns:a16="http://schemas.microsoft.com/office/drawing/2014/main" id="{DE120966-B784-95CC-0956-D7F9248F2389}"/>
              </a:ext>
            </a:extLst>
          </p:cNvPr>
          <p:cNvSpPr>
            <a:spLocks noGrp="1"/>
          </p:cNvSpPr>
          <p:nvPr>
            <p:ph type="body" sz="quarter" idx="51" hasCustomPrompt="1"/>
          </p:nvPr>
        </p:nvSpPr>
        <p:spPr>
          <a:xfrm>
            <a:off x="5843025" y="4311354"/>
            <a:ext cx="5012299" cy="1368000"/>
          </a:xfrm>
        </p:spPr>
        <p:txBody>
          <a:bodyPr/>
          <a:lstStyle>
            <a:lvl1pPr>
              <a:spcBef>
                <a:spcPts val="1200"/>
              </a:spcBef>
              <a:defRPr sz="1800" b="0">
                <a:latin typeface="+mn-lt"/>
              </a:defRPr>
            </a:lvl1pPr>
            <a:lvl2pPr marL="180000" indent="-180000">
              <a:spcAft>
                <a:spcPts val="600"/>
              </a:spcAft>
              <a:buClr>
                <a:schemeClr val="accent3"/>
              </a:buClr>
              <a:buFont typeface="HCLTech Roobert Light" panose="020B0604020202020204" pitchFamily="34" charset="0"/>
              <a:buChar char="•"/>
              <a:defRPr/>
            </a:lvl2pPr>
            <a:lvl3pPr marL="360000">
              <a:buClr>
                <a:schemeClr val="accent3"/>
              </a:buClr>
              <a:buFont typeface="HCLTech Roobert Light" panose="020B0503030202060203" pitchFamily="34" charset="0"/>
              <a:buChar char="–"/>
              <a:defRPr sz="16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p:txBody>
      </p:sp>
    </p:spTree>
    <p:extLst>
      <p:ext uri="{BB962C8B-B14F-4D97-AF65-F5344CB8AC3E}">
        <p14:creationId xmlns:p14="http://schemas.microsoft.com/office/powerpoint/2010/main" val="261197664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ne key point – Two images, Gradient (Dark)">
    <p:bg>
      <p:bgRef idx="1001">
        <a:schemeClr val="bg1"/>
      </p:bgRef>
    </p:bg>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E3BDFAD3-D71D-AD1B-67D6-18DCBF6AC5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802" t="28645" r="14681" b="22201"/>
          <a:stretch/>
        </p:blipFill>
        <p:spPr>
          <a:xfrm>
            <a:off x="6330951" y="3447496"/>
            <a:ext cx="5860786" cy="3410504"/>
          </a:xfrm>
          <a:custGeom>
            <a:avLst/>
            <a:gdLst>
              <a:gd name="connsiteX0" fmla="*/ 60822 w 5860786"/>
              <a:gd name="connsiteY0" fmla="*/ 0 h 3410504"/>
              <a:gd name="connsiteX1" fmla="*/ 5860786 w 5860786"/>
              <a:gd name="connsiteY1" fmla="*/ 0 h 3410504"/>
              <a:gd name="connsiteX2" fmla="*/ 5860786 w 5860786"/>
              <a:gd name="connsiteY2" fmla="*/ 3410504 h 3410504"/>
              <a:gd name="connsiteX3" fmla="*/ 0 w 5860786"/>
              <a:gd name="connsiteY3" fmla="*/ 3410504 h 3410504"/>
              <a:gd name="connsiteX4" fmla="*/ 0 w 5860786"/>
              <a:gd name="connsiteY4" fmla="*/ 60822 h 3410504"/>
              <a:gd name="connsiteX5" fmla="*/ 60822 w 5860786"/>
              <a:gd name="connsiteY5" fmla="*/ 0 h 341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0786" h="3410504">
                <a:moveTo>
                  <a:pt x="60822" y="0"/>
                </a:moveTo>
                <a:lnTo>
                  <a:pt x="5860786" y="0"/>
                </a:lnTo>
                <a:lnTo>
                  <a:pt x="5860786" y="3410504"/>
                </a:lnTo>
                <a:lnTo>
                  <a:pt x="0" y="3410504"/>
                </a:lnTo>
                <a:lnTo>
                  <a:pt x="0" y="60822"/>
                </a:lnTo>
                <a:cubicBezTo>
                  <a:pt x="0" y="27231"/>
                  <a:pt x="27232" y="0"/>
                  <a:pt x="60822" y="0"/>
                </a:cubicBezTo>
                <a:close/>
              </a:path>
            </a:pathLst>
          </a:custGeom>
        </p:spPr>
      </p:pic>
      <p:pic>
        <p:nvPicPr>
          <p:cNvPr id="12" name="HCLTech Logo">
            <a:extLst>
              <a:ext uri="{FF2B5EF4-FFF2-40B4-BE49-F238E27FC236}">
                <a16:creationId xmlns:a16="http://schemas.microsoft.com/office/drawing/2014/main" id="{05628507-DA27-5E1E-4E13-F587D48E82C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2" name="Picture Placeholder 1">
            <a:extLst>
              <a:ext uri="{FF2B5EF4-FFF2-40B4-BE49-F238E27FC236}">
                <a16:creationId xmlns:a16="http://schemas.microsoft.com/office/drawing/2014/main" id="{406D9F04-4A09-301B-B77F-550EFA9BDD2C}"/>
              </a:ext>
            </a:extLst>
          </p:cNvPr>
          <p:cNvSpPr>
            <a:spLocks noGrp="1"/>
          </p:cNvSpPr>
          <p:nvPr>
            <p:ph type="pic" sz="quarter" idx="21" hasCustomPrompt="1"/>
          </p:nvPr>
        </p:nvSpPr>
        <p:spPr>
          <a:xfrm>
            <a:off x="-180742" y="3447495"/>
            <a:ext cx="6421692" cy="3593594"/>
          </a:xfrm>
          <a:prstGeom prst="roundRect">
            <a:avLst>
              <a:gd name="adj" fmla="val 1649"/>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8CC39404-2047-4308-B442-B48519D070EE}"/>
              </a:ext>
            </a:extLst>
          </p:cNvPr>
          <p:cNvSpPr>
            <a:spLocks noGrp="1"/>
          </p:cNvSpPr>
          <p:nvPr>
            <p:ph type="ftr" sz="quarter" idx="41"/>
          </p:nvPr>
        </p:nvSpPr>
        <p:spPr/>
        <p:txBody>
          <a:bodyPr vert="horz" wrap="square" lIns="0" tIns="0" rIns="0" bIns="0" rtlCol="0" anchor="b">
            <a:spAutoFit/>
          </a:bodyPr>
          <a:lstStyle>
            <a:lvl1pPr>
              <a:defRPr lang="en-GB" smtClean="0">
                <a:solidFill>
                  <a:schemeClr val="bg1">
                    <a:alpha val="65000"/>
                  </a:schemeClr>
                </a:solidFill>
              </a:defRPr>
            </a:lvl1pPr>
          </a:lstStyle>
          <a:p>
            <a:r>
              <a:rPr lang="en-AU"/>
              <a:t>Copyright © 2023 HCL Technologies | Confidential</a:t>
            </a:r>
            <a:endParaRPr lang="en-AU" dirty="0"/>
          </a:p>
        </p:txBody>
      </p:sp>
      <p:sp>
        <p:nvSpPr>
          <p:cNvPr id="30" name="Title 1">
            <a:extLst>
              <a:ext uri="{FF2B5EF4-FFF2-40B4-BE49-F238E27FC236}">
                <a16:creationId xmlns:a16="http://schemas.microsoft.com/office/drawing/2014/main" id="{73E786A8-3FFC-5123-123D-BE54BC0C9151}"/>
              </a:ext>
            </a:extLst>
          </p:cNvPr>
          <p:cNvSpPr>
            <a:spLocks noGrp="1"/>
          </p:cNvSpPr>
          <p:nvPr>
            <p:ph type="title" hasCustomPrompt="1"/>
          </p:nvPr>
        </p:nvSpPr>
        <p:spPr>
          <a:xfrm>
            <a:off x="864001" y="859497"/>
            <a:ext cx="4997050" cy="1034129"/>
          </a:xfrm>
        </p:spPr>
        <p:txBody>
          <a:bodyPr/>
          <a:lstStyle>
            <a:lvl1pPr>
              <a:defRPr sz="4000"/>
            </a:lvl1pPr>
          </a:lstStyle>
          <a:p>
            <a:r>
              <a:rPr lang="en-US" dirty="0"/>
              <a:t>Click to edit </a:t>
            </a:r>
            <a:br>
              <a:rPr lang="en-US" dirty="0"/>
            </a:br>
            <a:r>
              <a:rPr lang="en-US" dirty="0"/>
              <a:t>Master title style</a:t>
            </a:r>
          </a:p>
        </p:txBody>
      </p:sp>
      <p:sp>
        <p:nvSpPr>
          <p:cNvPr id="31" name="Subtitle">
            <a:extLst>
              <a:ext uri="{FF2B5EF4-FFF2-40B4-BE49-F238E27FC236}">
                <a16:creationId xmlns:a16="http://schemas.microsoft.com/office/drawing/2014/main" id="{157BDBAD-DD65-507A-7312-418DC7A32DEE}"/>
              </a:ext>
            </a:extLst>
          </p:cNvPr>
          <p:cNvSpPr>
            <a:spLocks noGrp="1"/>
          </p:cNvSpPr>
          <p:nvPr>
            <p:ph type="body" sz="quarter" idx="40" hasCustomPrompt="1"/>
          </p:nvPr>
        </p:nvSpPr>
        <p:spPr>
          <a:xfrm>
            <a:off x="878400" y="1771731"/>
            <a:ext cx="498716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94D4F997-0002-4B52-9D57-F89DC145643A}"/>
              </a:ext>
            </a:extLst>
          </p:cNvPr>
          <p:cNvSpPr>
            <a:spLocks noGrp="1"/>
          </p:cNvSpPr>
          <p:nvPr>
            <p:ph type="body" sz="quarter" idx="16" hasCustomPrompt="1"/>
          </p:nvPr>
        </p:nvSpPr>
        <p:spPr>
          <a:xfrm>
            <a:off x="6330950" y="3447494"/>
            <a:ext cx="4962525" cy="2511981"/>
          </a:xfrm>
          <a:noFill/>
          <a:effectLst>
            <a:outerShdw blurRad="393700" dist="38100" dir="5400000" algn="t" rotWithShape="0">
              <a:prstClr val="black">
                <a:alpha val="18000"/>
              </a:prstClr>
            </a:outerShdw>
          </a:effectLst>
        </p:spPr>
        <p:txBody>
          <a:bodyPr lIns="612000" tIns="612000" rIns="0" bIns="0"/>
          <a:lstStyle>
            <a:lvl1pPr>
              <a:defRPr lang="en-US" sz="2000" b="0" kern="1200" dirty="0">
                <a:solidFill>
                  <a:schemeClr val="bg1"/>
                </a:solidFill>
                <a:latin typeface="+mj-lt"/>
                <a:ea typeface="+mn-ea"/>
                <a:cs typeface="+mj-cs"/>
              </a:defRPr>
            </a:lvl1pPr>
            <a:lvl2pPr marL="0" indent="0">
              <a:buClr>
                <a:schemeClr val="bg1"/>
              </a:buClr>
              <a:buFontTx/>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6" name="Picture Placeholder 2">
            <a:extLst>
              <a:ext uri="{FF2B5EF4-FFF2-40B4-BE49-F238E27FC236}">
                <a16:creationId xmlns:a16="http://schemas.microsoft.com/office/drawing/2014/main" id="{031C1363-4075-54E2-706D-7D43213C61CC}"/>
              </a:ext>
            </a:extLst>
          </p:cNvPr>
          <p:cNvSpPr>
            <a:spLocks noGrp="1"/>
          </p:cNvSpPr>
          <p:nvPr>
            <p:ph type="pic" sz="quarter" idx="39" hasCustomPrompt="1"/>
          </p:nvPr>
        </p:nvSpPr>
        <p:spPr>
          <a:xfrm>
            <a:off x="6330950" y="539999"/>
            <a:ext cx="3149600" cy="2821125"/>
          </a:xfrm>
          <a:prstGeom prst="roundRect">
            <a:avLst>
              <a:gd name="adj" fmla="val 2056"/>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Tree>
    <p:extLst>
      <p:ext uri="{BB962C8B-B14F-4D97-AF65-F5344CB8AC3E}">
        <p14:creationId xmlns:p14="http://schemas.microsoft.com/office/powerpoint/2010/main" val="1675404041"/>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key points – Thin edge, Image right">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54CF457-AA67-E413-416C-A550F839D662}"/>
              </a:ext>
            </a:extLst>
          </p:cNvPr>
          <p:cNvSpPr>
            <a:spLocks noGrp="1"/>
          </p:cNvSpPr>
          <p:nvPr>
            <p:ph type="ftr" sz="quarter" idx="41"/>
          </p:nvPr>
        </p:nvSpPr>
        <p:spPr/>
        <p:txBody>
          <a:bodyPr/>
          <a:lstStyle/>
          <a:p>
            <a:r>
              <a:rPr lang="en-GB"/>
              <a:t>Copyright © 2023 HCL Technologies | Confidential</a:t>
            </a:r>
            <a:endParaRPr lang="en-GB" dirty="0"/>
          </a:p>
        </p:txBody>
      </p:sp>
      <p:sp>
        <p:nvSpPr>
          <p:cNvPr id="4" name="Rectangle: Rounded Corners">
            <a:extLst>
              <a:ext uri="{FF2B5EF4-FFF2-40B4-BE49-F238E27FC236}">
                <a16:creationId xmlns:a16="http://schemas.microsoft.com/office/drawing/2014/main" id="{CA1E0265-8B23-F9D0-CA43-C40B8E52D1AF}"/>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84"/>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a:extLst>
              <a:ext uri="{FF2B5EF4-FFF2-40B4-BE49-F238E27FC236}">
                <a16:creationId xmlns:a16="http://schemas.microsoft.com/office/drawing/2014/main" id="{A3CE719A-5DF0-F2EF-8122-91C9B08FCF1C}"/>
              </a:ext>
            </a:extLst>
          </p:cNvPr>
          <p:cNvSpPr>
            <a:spLocks noGrp="1"/>
          </p:cNvSpPr>
          <p:nvPr>
            <p:ph type="pic" sz="quarter" idx="19" hasCustomPrompt="1"/>
          </p:nvPr>
        </p:nvSpPr>
        <p:spPr>
          <a:xfrm>
            <a:off x="8770700" y="180002"/>
            <a:ext cx="3241301" cy="6066812"/>
          </a:xfrm>
          <a:prstGeom prst="roundRect">
            <a:avLst>
              <a:gd name="adj" fmla="val 193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6C7A6370-C8E3-4566-A0FC-C9C52C3EE28E}"/>
              </a:ext>
            </a:extLst>
          </p:cNvPr>
          <p:cNvSpPr>
            <a:spLocks noGrp="1"/>
          </p:cNvSpPr>
          <p:nvPr>
            <p:ph type="title" hasCustomPrompt="1"/>
          </p:nvPr>
        </p:nvSpPr>
        <p:spPr>
          <a:xfrm>
            <a:off x="864001" y="860400"/>
            <a:ext cx="7276700" cy="1107996"/>
          </a:xfrm>
        </p:spPr>
        <p:txBody>
          <a:bodyPr/>
          <a:lstStyle>
            <a:lvl1pPr>
              <a:defRPr sz="4000"/>
            </a:lvl1pPr>
          </a:lstStyle>
          <a:p>
            <a:r>
              <a:rPr lang="en-US" dirty="0"/>
              <a:t>Click to edit </a:t>
            </a:r>
            <a:br>
              <a:rPr lang="en-US" dirty="0"/>
            </a:br>
            <a:r>
              <a:rPr lang="en-US" dirty="0"/>
              <a:t>Master title style</a:t>
            </a:r>
          </a:p>
        </p:txBody>
      </p:sp>
      <p:sp>
        <p:nvSpPr>
          <p:cNvPr id="8" name="Subtitle">
            <a:extLst>
              <a:ext uri="{FF2B5EF4-FFF2-40B4-BE49-F238E27FC236}">
                <a16:creationId xmlns:a16="http://schemas.microsoft.com/office/drawing/2014/main" id="{C76B5E48-BA1A-B350-5361-D1D50671446F}"/>
              </a:ext>
            </a:extLst>
          </p:cNvPr>
          <p:cNvSpPr>
            <a:spLocks noGrp="1"/>
          </p:cNvSpPr>
          <p:nvPr>
            <p:ph type="body" sz="quarter" idx="40" hasCustomPrompt="1"/>
          </p:nvPr>
        </p:nvSpPr>
        <p:spPr>
          <a:xfrm>
            <a:off x="878400" y="1771200"/>
            <a:ext cx="7262300"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9" name="Text Placeholder 1">
            <a:extLst>
              <a:ext uri="{FF2B5EF4-FFF2-40B4-BE49-F238E27FC236}">
                <a16:creationId xmlns:a16="http://schemas.microsoft.com/office/drawing/2014/main" id="{477114A5-FB9F-0F38-85B6-0AB50C44D521}"/>
              </a:ext>
            </a:extLst>
          </p:cNvPr>
          <p:cNvSpPr>
            <a:spLocks noGrp="1"/>
          </p:cNvSpPr>
          <p:nvPr>
            <p:ph type="body" sz="quarter" idx="42" hasCustomPrompt="1"/>
          </p:nvPr>
        </p:nvSpPr>
        <p:spPr>
          <a:xfrm>
            <a:off x="878398" y="3844800"/>
            <a:ext cx="3350701"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0" name="Text Placeholder 1">
            <a:extLst>
              <a:ext uri="{FF2B5EF4-FFF2-40B4-BE49-F238E27FC236}">
                <a16:creationId xmlns:a16="http://schemas.microsoft.com/office/drawing/2014/main" id="{7A7685E3-456A-4261-453D-B09122176EC2}"/>
              </a:ext>
            </a:extLst>
          </p:cNvPr>
          <p:cNvSpPr>
            <a:spLocks noGrp="1"/>
          </p:cNvSpPr>
          <p:nvPr>
            <p:ph type="body" sz="quarter" idx="43" hasCustomPrompt="1"/>
          </p:nvPr>
        </p:nvSpPr>
        <p:spPr>
          <a:xfrm>
            <a:off x="4753612" y="3844800"/>
            <a:ext cx="3350701"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15605893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key points – Image, Sidear">
    <p:bg>
      <p:bgPr>
        <a:solidFill>
          <a:srgbClr val="E6EBF5"/>
        </a:solidFill>
        <a:effectLst/>
      </p:bgPr>
    </p:bg>
    <p:spTree>
      <p:nvGrpSpPr>
        <p:cNvPr id="1" name=""/>
        <p:cNvGrpSpPr/>
        <p:nvPr/>
      </p:nvGrpSpPr>
      <p:grpSpPr>
        <a:xfrm>
          <a:off x="0" y="0"/>
          <a:ext cx="0" cy="0"/>
          <a:chOff x="0" y="0"/>
          <a:chExt cx="0" cy="0"/>
        </a:xfrm>
      </p:grpSpPr>
      <p:pic>
        <p:nvPicPr>
          <p:cNvPr id="7" name="Gradient (Light)">
            <a:extLst>
              <a:ext uri="{FF2B5EF4-FFF2-40B4-BE49-F238E27FC236}">
                <a16:creationId xmlns:a16="http://schemas.microsoft.com/office/drawing/2014/main" id="{252AD505-4F13-9D68-82B0-0BF1F9D10C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5" r="54141" b="1657"/>
          <a:stretch/>
        </p:blipFill>
        <p:spPr>
          <a:xfrm>
            <a:off x="6765925" y="0"/>
            <a:ext cx="5426075" cy="6858000"/>
          </a:xfrm>
          <a:prstGeom prst="rect">
            <a:avLst/>
          </a:prstGeom>
        </p:spPr>
      </p:pic>
      <p:sp>
        <p:nvSpPr>
          <p:cNvPr id="6" name="White BG">
            <a:extLst>
              <a:ext uri="{FF2B5EF4-FFF2-40B4-BE49-F238E27FC236}">
                <a16:creationId xmlns:a16="http://schemas.microsoft.com/office/drawing/2014/main" id="{DA1EF507-54DF-1F92-8EB7-AB4B69980272}"/>
              </a:ext>
              <a:ext uri="{C183D7F6-B498-43B3-948B-1728B52AA6E4}">
                <adec:decorative xmlns:adec="http://schemas.microsoft.com/office/drawing/2017/decorative" val="1"/>
              </a:ext>
            </a:extLst>
          </p:cNvPr>
          <p:cNvSpPr/>
          <p:nvPr userDrawn="1"/>
        </p:nvSpPr>
        <p:spPr>
          <a:xfrm flipH="1">
            <a:off x="0" y="0"/>
            <a:ext cx="76707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CLTech Logo">
            <a:extLst>
              <a:ext uri="{FF2B5EF4-FFF2-40B4-BE49-F238E27FC236}">
                <a16:creationId xmlns:a16="http://schemas.microsoft.com/office/drawing/2014/main" id="{5F9634CF-A7C9-B7D4-A13B-E23C392A421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0E3BDD84-2CA0-05F5-B983-A6FDB4B43DC4}"/>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4D19A2DD-998A-BB91-D00E-AD301B2CAD86}"/>
              </a:ext>
            </a:extLst>
          </p:cNvPr>
          <p:cNvSpPr>
            <a:spLocks noGrp="1"/>
          </p:cNvSpPr>
          <p:nvPr>
            <p:ph type="ftr" sz="quarter" idx="41"/>
          </p:nvPr>
        </p:nvSpPr>
        <p:spPr/>
        <p:txBody>
          <a:bodyPr/>
          <a:lstStyle/>
          <a:p>
            <a:r>
              <a:rPr lang="en-GB"/>
              <a:t>Copyright © 2023 HCL Technologies | Confidential</a:t>
            </a:r>
            <a:endParaRPr lang="en-GB" dirty="0"/>
          </a:p>
        </p:txBody>
      </p:sp>
      <p:sp>
        <p:nvSpPr>
          <p:cNvPr id="10" name="Picture Placeholder">
            <a:extLst>
              <a:ext uri="{FF2B5EF4-FFF2-40B4-BE49-F238E27FC236}">
                <a16:creationId xmlns:a16="http://schemas.microsoft.com/office/drawing/2014/main" id="{25ECBAF6-97B2-4446-771A-EA20CBF9BA79}"/>
              </a:ext>
            </a:extLst>
          </p:cNvPr>
          <p:cNvSpPr>
            <a:spLocks noGrp="1"/>
          </p:cNvSpPr>
          <p:nvPr>
            <p:ph type="pic" sz="quarter" idx="19" hasCustomPrompt="1"/>
          </p:nvPr>
        </p:nvSpPr>
        <p:spPr>
          <a:xfrm>
            <a:off x="6765925" y="0"/>
            <a:ext cx="1374775"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Title 1">
            <a:extLst>
              <a:ext uri="{FF2B5EF4-FFF2-40B4-BE49-F238E27FC236}">
                <a16:creationId xmlns:a16="http://schemas.microsoft.com/office/drawing/2014/main" id="{FE1AA063-7193-E5F4-2377-8776F4C70A06}"/>
              </a:ext>
            </a:extLst>
          </p:cNvPr>
          <p:cNvSpPr>
            <a:spLocks noGrp="1"/>
          </p:cNvSpPr>
          <p:nvPr>
            <p:ph type="title" hasCustomPrompt="1"/>
          </p:nvPr>
        </p:nvSpPr>
        <p:spPr>
          <a:xfrm>
            <a:off x="864001" y="860400"/>
            <a:ext cx="5466949" cy="1107996"/>
          </a:xfrm>
        </p:spPr>
        <p:txBody>
          <a:bodyPr/>
          <a:lstStyle>
            <a:lvl1pPr>
              <a:defRPr sz="4000"/>
            </a:lvl1pPr>
          </a:lstStyle>
          <a:p>
            <a:r>
              <a:rPr lang="en-US" dirty="0"/>
              <a:t>Click to edit </a:t>
            </a:r>
            <a:br>
              <a:rPr lang="en-US" dirty="0"/>
            </a:br>
            <a:r>
              <a:rPr lang="en-US" dirty="0"/>
              <a:t>Master title style</a:t>
            </a:r>
          </a:p>
        </p:txBody>
      </p:sp>
      <p:sp>
        <p:nvSpPr>
          <p:cNvPr id="13" name="Subtitle">
            <a:extLst>
              <a:ext uri="{FF2B5EF4-FFF2-40B4-BE49-F238E27FC236}">
                <a16:creationId xmlns:a16="http://schemas.microsoft.com/office/drawing/2014/main" id="{C54FD59A-5725-E66F-B3E8-224B34742818}"/>
              </a:ext>
            </a:extLst>
          </p:cNvPr>
          <p:cNvSpPr>
            <a:spLocks noGrp="1"/>
          </p:cNvSpPr>
          <p:nvPr>
            <p:ph type="body" sz="quarter" idx="40" hasCustomPrompt="1"/>
          </p:nvPr>
        </p:nvSpPr>
        <p:spPr>
          <a:xfrm>
            <a:off x="878400" y="1771200"/>
            <a:ext cx="5456130"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Sidebar">
            <a:extLst>
              <a:ext uri="{FF2B5EF4-FFF2-40B4-BE49-F238E27FC236}">
                <a16:creationId xmlns:a16="http://schemas.microsoft.com/office/drawing/2014/main" id="{889C69FD-FA38-B3CF-D3F0-B33233E055FC}"/>
              </a:ext>
            </a:extLst>
          </p:cNvPr>
          <p:cNvSpPr>
            <a:spLocks noGrp="1"/>
          </p:cNvSpPr>
          <p:nvPr>
            <p:ph type="body" sz="quarter" idx="20" hasCustomPrompt="1"/>
          </p:nvPr>
        </p:nvSpPr>
        <p:spPr>
          <a:xfrm>
            <a:off x="8766711" y="1509269"/>
            <a:ext cx="2526763" cy="4450206"/>
          </a:xfrm>
        </p:spPr>
        <p:txBody>
          <a:bodyPr/>
          <a:lstStyle>
            <a:lvl1pPr>
              <a:defRPr>
                <a:solidFill>
                  <a:schemeClr val="tx1"/>
                </a:solidFill>
              </a:defRPr>
            </a:lvl1pPr>
            <a:lvl2pPr>
              <a:spcAft>
                <a:spcPts val="900"/>
              </a:spcAft>
              <a:defRPr sz="1600">
                <a:solidFill>
                  <a:schemeClr val="tx1"/>
                </a:solidFill>
              </a:defRPr>
            </a:lvl2pPr>
            <a:lvl3pPr>
              <a:buClrTx/>
              <a:defRPr sz="1600">
                <a:solidFill>
                  <a:schemeClr val="tx1"/>
                </a:solidFill>
              </a:defRPr>
            </a:lvl3pPr>
          </a:lstStyle>
          <a:p>
            <a:pPr lvl="0"/>
            <a:r>
              <a:rPr lang="en-US" dirty="0"/>
              <a:t>First level</a:t>
            </a:r>
          </a:p>
          <a:p>
            <a:pPr lvl="1"/>
            <a:r>
              <a:rPr lang="en-US" dirty="0"/>
              <a:t>Second level</a:t>
            </a:r>
          </a:p>
          <a:p>
            <a:pPr lvl="2"/>
            <a:r>
              <a:rPr lang="en-US" dirty="0"/>
              <a:t>Third level</a:t>
            </a:r>
          </a:p>
        </p:txBody>
      </p:sp>
      <p:sp>
        <p:nvSpPr>
          <p:cNvPr id="3" name="Sidebar">
            <a:extLst>
              <a:ext uri="{FF2B5EF4-FFF2-40B4-BE49-F238E27FC236}">
                <a16:creationId xmlns:a16="http://schemas.microsoft.com/office/drawing/2014/main" id="{6D194BA1-6A2F-B71D-502F-DC745AE57504}"/>
              </a:ext>
            </a:extLst>
          </p:cNvPr>
          <p:cNvSpPr>
            <a:spLocks noGrp="1"/>
          </p:cNvSpPr>
          <p:nvPr>
            <p:ph type="body" sz="quarter" idx="42" hasCustomPrompt="1"/>
          </p:nvPr>
        </p:nvSpPr>
        <p:spPr>
          <a:xfrm>
            <a:off x="8766711" y="928425"/>
            <a:ext cx="2526763" cy="432784"/>
          </a:xfrm>
        </p:spPr>
        <p:txBody>
          <a:bodyPr/>
          <a:lstStyle>
            <a:lvl1pPr>
              <a:defRPr>
                <a:solidFill>
                  <a:schemeClr val="tx1"/>
                </a:solidFill>
                <a:latin typeface="+mj-lt"/>
              </a:defRPr>
            </a:lvl1pPr>
            <a:lvl2pPr>
              <a:spcAft>
                <a:spcPts val="1800"/>
              </a:spcAft>
              <a:defRPr sz="1600">
                <a:solidFill>
                  <a:schemeClr val="tx1"/>
                </a:solidFill>
              </a:defRPr>
            </a:lvl2pPr>
            <a:lvl3pPr>
              <a:buClrTx/>
              <a:defRPr sz="1600">
                <a:solidFill>
                  <a:schemeClr val="tx1"/>
                </a:solidFill>
              </a:defRPr>
            </a:lvl3pPr>
          </a:lstStyle>
          <a:p>
            <a:pPr lvl="0"/>
            <a:r>
              <a:rPr lang="en-US" dirty="0"/>
              <a:t>Subheading</a:t>
            </a:r>
          </a:p>
        </p:txBody>
      </p:sp>
      <p:sp>
        <p:nvSpPr>
          <p:cNvPr id="8" name="Text Placeholder 1">
            <a:extLst>
              <a:ext uri="{FF2B5EF4-FFF2-40B4-BE49-F238E27FC236}">
                <a16:creationId xmlns:a16="http://schemas.microsoft.com/office/drawing/2014/main" id="{56ABA4BF-8098-CAF7-B398-3ED866E26758}"/>
              </a:ext>
            </a:extLst>
          </p:cNvPr>
          <p:cNvSpPr>
            <a:spLocks noGrp="1"/>
          </p:cNvSpPr>
          <p:nvPr>
            <p:ph type="body" sz="quarter" idx="43" hasCustomPrompt="1"/>
          </p:nvPr>
        </p:nvSpPr>
        <p:spPr>
          <a:xfrm>
            <a:off x="878399" y="3844800"/>
            <a:ext cx="2480400"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341D54F9-5021-FD5E-D739-048B4F4B86D6}"/>
              </a:ext>
            </a:extLst>
          </p:cNvPr>
          <p:cNvSpPr>
            <a:spLocks noGrp="1"/>
          </p:cNvSpPr>
          <p:nvPr>
            <p:ph type="body" sz="quarter" idx="44" hasCustomPrompt="1"/>
          </p:nvPr>
        </p:nvSpPr>
        <p:spPr>
          <a:xfrm>
            <a:off x="3850532" y="3844800"/>
            <a:ext cx="2480400"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1362662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Image, Table, Heavy content">
    <p:spTree>
      <p:nvGrpSpPr>
        <p:cNvPr id="1" name=""/>
        <p:cNvGrpSpPr/>
        <p:nvPr/>
      </p:nvGrpSpPr>
      <p:grpSpPr>
        <a:xfrm>
          <a:off x="0" y="0"/>
          <a:ext cx="0" cy="0"/>
          <a:chOff x="0" y="0"/>
          <a:chExt cx="0" cy="0"/>
        </a:xfrm>
      </p:grpSpPr>
      <p:sp>
        <p:nvSpPr>
          <p:cNvPr id="2" name="Picture Placeholder">
            <a:extLst>
              <a:ext uri="{FF2B5EF4-FFF2-40B4-BE49-F238E27FC236}">
                <a16:creationId xmlns:a16="http://schemas.microsoft.com/office/drawing/2014/main" id="{5971C43A-7FC4-6636-A1FC-05AB20CB1312}"/>
              </a:ext>
            </a:extLst>
          </p:cNvPr>
          <p:cNvSpPr>
            <a:spLocks noGrp="1"/>
          </p:cNvSpPr>
          <p:nvPr>
            <p:ph type="pic" sz="quarter" idx="15" hasCustomPrompt="1"/>
          </p:nvPr>
        </p:nvSpPr>
        <p:spPr>
          <a:xfrm>
            <a:off x="180000" y="180002"/>
            <a:ext cx="3871300" cy="6497998"/>
          </a:xfrm>
          <a:prstGeom prst="roundRect">
            <a:avLst>
              <a:gd name="adj" fmla="val 1457"/>
            </a:avLst>
          </a:prstGeom>
          <a:solidFill>
            <a:schemeClr val="tx1">
              <a:lumMod val="50000"/>
              <a:lumOff val="50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8" name="Title 1">
            <a:extLst>
              <a:ext uri="{FF2B5EF4-FFF2-40B4-BE49-F238E27FC236}">
                <a16:creationId xmlns:a16="http://schemas.microsoft.com/office/drawing/2014/main" id="{AA994A46-8018-3B90-C0C5-313FC6325416}"/>
              </a:ext>
            </a:extLst>
          </p:cNvPr>
          <p:cNvSpPr>
            <a:spLocks noGrp="1"/>
          </p:cNvSpPr>
          <p:nvPr>
            <p:ph type="title" hasCustomPrompt="1"/>
          </p:nvPr>
        </p:nvSpPr>
        <p:spPr>
          <a:xfrm>
            <a:off x="756750" y="5001244"/>
            <a:ext cx="2717800" cy="706347"/>
          </a:xfrm>
        </p:spPr>
        <p:txBody>
          <a:bodyPr anchor="b"/>
          <a:lstStyle>
            <a:lvl1pPr>
              <a:lnSpc>
                <a:spcPct val="84000"/>
              </a:lnSpc>
              <a:defRPr sz="5400" b="0">
                <a:solidFill>
                  <a:schemeClr val="bg1"/>
                </a:solidFill>
                <a:latin typeface="+mn-lt"/>
              </a:defRPr>
            </a:lvl1pPr>
          </a:lstStyle>
          <a:p>
            <a:r>
              <a:rPr lang="en-US" dirty="0"/>
              <a:t>Agenda</a:t>
            </a:r>
          </a:p>
        </p:txBody>
      </p:sp>
      <p:sp>
        <p:nvSpPr>
          <p:cNvPr id="10" name="Table Placeholder 9">
            <a:extLst>
              <a:ext uri="{FF2B5EF4-FFF2-40B4-BE49-F238E27FC236}">
                <a16:creationId xmlns:a16="http://schemas.microsoft.com/office/drawing/2014/main" id="{DA2706E0-DCDA-3D34-1F81-867503D374BD}"/>
              </a:ext>
            </a:extLst>
          </p:cNvPr>
          <p:cNvSpPr>
            <a:spLocks noGrp="1"/>
          </p:cNvSpPr>
          <p:nvPr>
            <p:ph type="tbl" sz="quarter" idx="10"/>
          </p:nvPr>
        </p:nvSpPr>
        <p:spPr>
          <a:xfrm>
            <a:off x="4521200" y="898525"/>
            <a:ext cx="6772275" cy="5060950"/>
          </a:xfrm>
        </p:spPr>
        <p:txBody>
          <a:bodyPr/>
          <a:lstStyle/>
          <a:p>
            <a:r>
              <a:rPr lang="en-US"/>
              <a:t>Click icon to add table</a:t>
            </a:r>
            <a:endParaRPr lang="en-US" dirty="0"/>
          </a:p>
        </p:txBody>
      </p:sp>
      <p:sp>
        <p:nvSpPr>
          <p:cNvPr id="19" name="Second level heading">
            <a:extLst>
              <a:ext uri="{FF2B5EF4-FFF2-40B4-BE49-F238E27FC236}">
                <a16:creationId xmlns:a16="http://schemas.microsoft.com/office/drawing/2014/main" id="{4B5C1D60-8D50-4C5A-1634-9C2BDF2FFD0A}"/>
              </a:ext>
            </a:extLst>
          </p:cNvPr>
          <p:cNvSpPr>
            <a:spLocks noGrp="1"/>
          </p:cNvSpPr>
          <p:nvPr>
            <p:ph type="body" sz="quarter" idx="17" hasCustomPrompt="1"/>
          </p:nvPr>
        </p:nvSpPr>
        <p:spPr>
          <a:xfrm>
            <a:off x="748177" y="4591289"/>
            <a:ext cx="2734946" cy="307777"/>
          </a:xfrm>
        </p:spPr>
        <p:txBody>
          <a:bodyPr wrap="square" anchor="b">
            <a:spAutoFit/>
          </a:bodyPr>
          <a:lstStyle>
            <a:lvl1pPr>
              <a:defRPr>
                <a:solidFill>
                  <a:schemeClr val="bg1"/>
                </a:solidFill>
                <a:latin typeface="+mj-lt"/>
              </a:defRPr>
            </a:lvl1pPr>
          </a:lstStyle>
          <a:p>
            <a:pPr lvl="0"/>
            <a:r>
              <a:rPr lang="en-US" dirty="0"/>
              <a:t>Second level heading</a:t>
            </a:r>
          </a:p>
        </p:txBody>
      </p:sp>
    </p:spTree>
    <p:extLst>
      <p:ext uri="{BB962C8B-B14F-4D97-AF65-F5344CB8AC3E}">
        <p14:creationId xmlns:p14="http://schemas.microsoft.com/office/powerpoint/2010/main" val="20731113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key points – Numbered, Boxes">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6CD2EA94-F263-B983-80F7-89D1C4CB9852}"/>
              </a:ext>
            </a:extLst>
          </p:cNvPr>
          <p:cNvSpPr>
            <a:spLocks noGrp="1"/>
          </p:cNvSpPr>
          <p:nvPr>
            <p:ph type="ftr" sz="quarter" idx="41"/>
          </p:nvPr>
        </p:nvSpPr>
        <p:spPr/>
        <p:txBody>
          <a:bodyPr/>
          <a:lstStyle/>
          <a:p>
            <a:r>
              <a:rPr lang="en-GB"/>
              <a:t>Copyright © 2023 HCL Technologies | Confidential</a:t>
            </a:r>
            <a:endParaRPr lang="en-GB" dirty="0"/>
          </a:p>
        </p:txBody>
      </p:sp>
      <p:sp>
        <p:nvSpPr>
          <p:cNvPr id="28" name="Title 1">
            <a:extLst>
              <a:ext uri="{FF2B5EF4-FFF2-40B4-BE49-F238E27FC236}">
                <a16:creationId xmlns:a16="http://schemas.microsoft.com/office/drawing/2014/main" id="{DDD71622-A1BF-FE4F-798D-CE8212C06753}"/>
              </a:ext>
            </a:extLst>
          </p:cNvPr>
          <p:cNvSpPr>
            <a:spLocks noGrp="1"/>
          </p:cNvSpPr>
          <p:nvPr userDrawn="1">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22" name="Subtitle">
            <a:extLst>
              <a:ext uri="{FF2B5EF4-FFF2-40B4-BE49-F238E27FC236}">
                <a16:creationId xmlns:a16="http://schemas.microsoft.com/office/drawing/2014/main" id="{90C46AB7-4DE8-3F7C-5B18-FAC15D67B5F0}"/>
              </a:ext>
            </a:extLst>
          </p:cNvPr>
          <p:cNvSpPr>
            <a:spLocks noGrp="1"/>
          </p:cNvSpPr>
          <p:nvPr>
            <p:ph type="body" sz="quarter" idx="40" hasCustomPrompt="1"/>
          </p:nvPr>
        </p:nvSpPr>
        <p:spPr>
          <a:xfrm>
            <a:off x="6310497" y="925285"/>
            <a:ext cx="49829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3" name="Key point 1">
            <a:extLst>
              <a:ext uri="{FF2B5EF4-FFF2-40B4-BE49-F238E27FC236}">
                <a16:creationId xmlns:a16="http://schemas.microsoft.com/office/drawing/2014/main" id="{E141030D-1FE1-F4D0-AFFC-DA0C83A80ABD}"/>
              </a:ext>
            </a:extLst>
          </p:cNvPr>
          <p:cNvSpPr>
            <a:spLocks noGrp="1"/>
          </p:cNvSpPr>
          <p:nvPr>
            <p:ph type="body" sz="quarter" idx="23" hasCustomPrompt="1"/>
          </p:nvPr>
        </p:nvSpPr>
        <p:spPr>
          <a:xfrm>
            <a:off x="900455" y="2878596"/>
            <a:ext cx="5105545" cy="3080879"/>
          </a:xfrm>
          <a:prstGeom prst="roundRect">
            <a:avLst>
              <a:gd name="adj" fmla="val 1926"/>
            </a:avLst>
          </a:prstGeom>
          <a:gradFill flip="none" rotWithShape="1">
            <a:gsLst>
              <a:gs pos="10000">
                <a:schemeClr val="tx2"/>
              </a:gs>
              <a:gs pos="100000">
                <a:schemeClr val="accent4"/>
              </a:gs>
            </a:gsLst>
            <a:lin ang="2400000" scaled="0"/>
            <a:tileRect/>
          </a:gradFill>
        </p:spPr>
        <p:txBody>
          <a:bodyPr lIns="1008000" tIns="360000" rIns="540000" bIns="180000" anchor="t"/>
          <a:lstStyle>
            <a:lvl1pPr>
              <a:spcAft>
                <a:spcPts val="900"/>
              </a:spcAft>
              <a:defRPr sz="16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marL="0" marR="0" lvl="0" indent="0" algn="l" defTabSz="914400" rtl="0" eaLnBrk="1" fontAlgn="auto" latinLnBrk="0" hangingPunct="1">
              <a:lnSpc>
                <a:spcPct val="100000"/>
              </a:lnSpc>
              <a:spcBef>
                <a:spcPts val="0"/>
              </a:spcBef>
              <a:spcAft>
                <a:spcPts val="1200"/>
              </a:spcAft>
              <a:buClrTx/>
              <a:buSzTx/>
              <a:buFont typeface="HCLTech Roobert Light" panose="020B0604020202020204" pitchFamily="34" charset="0"/>
              <a:buNone/>
              <a:tabLst/>
              <a:defRPr/>
            </a:pPr>
            <a:r>
              <a:rPr lang="en-US" dirty="0"/>
              <a:t>Paragraph First level</a:t>
            </a:r>
          </a:p>
          <a:p>
            <a:pPr lvl="1"/>
            <a:r>
              <a:rPr lang="en-US" dirty="0"/>
              <a:t>Second level</a:t>
            </a:r>
          </a:p>
          <a:p>
            <a:pPr lvl="2"/>
            <a:r>
              <a:rPr lang="en-US" dirty="0"/>
              <a:t>Third level</a:t>
            </a:r>
          </a:p>
        </p:txBody>
      </p:sp>
      <p:sp>
        <p:nvSpPr>
          <p:cNvPr id="5" name="Number 1">
            <a:extLst>
              <a:ext uri="{FF2B5EF4-FFF2-40B4-BE49-F238E27FC236}">
                <a16:creationId xmlns:a16="http://schemas.microsoft.com/office/drawing/2014/main" id="{90D550A2-8734-EB94-6AEE-F1A2D79E9783}"/>
              </a:ext>
            </a:extLst>
          </p:cNvPr>
          <p:cNvSpPr>
            <a:spLocks noGrp="1"/>
          </p:cNvSpPr>
          <p:nvPr>
            <p:ph type="body" sz="quarter" idx="24" hasCustomPrompt="1"/>
          </p:nvPr>
        </p:nvSpPr>
        <p:spPr>
          <a:xfrm>
            <a:off x="1125271" y="3071446"/>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6" name="Key point 2">
            <a:extLst>
              <a:ext uri="{FF2B5EF4-FFF2-40B4-BE49-F238E27FC236}">
                <a16:creationId xmlns:a16="http://schemas.microsoft.com/office/drawing/2014/main" id="{059689D8-BEEF-3833-6F0F-54D7641B7A68}"/>
              </a:ext>
            </a:extLst>
          </p:cNvPr>
          <p:cNvSpPr>
            <a:spLocks noGrp="1"/>
          </p:cNvSpPr>
          <p:nvPr>
            <p:ph type="body" sz="quarter" idx="25" hasCustomPrompt="1"/>
          </p:nvPr>
        </p:nvSpPr>
        <p:spPr>
          <a:xfrm>
            <a:off x="6186000" y="2878596"/>
            <a:ext cx="5107475" cy="3080879"/>
          </a:xfrm>
          <a:prstGeom prst="roundRect">
            <a:avLst>
              <a:gd name="adj" fmla="val 1798"/>
            </a:avLst>
          </a:prstGeom>
          <a:solidFill>
            <a:srgbClr val="E6EBF5"/>
          </a:solidFill>
        </p:spPr>
        <p:txBody>
          <a:bodyPr lIns="1008000" tIns="360000" rIns="540000" bIns="180000" anchor="t"/>
          <a:lstStyle>
            <a:lvl1pPr>
              <a:spcAft>
                <a:spcPts val="1200"/>
              </a:spcAft>
              <a:defRPr lang="en-US" dirty="0" smtClean="0">
                <a:latin typeface="+mj-lt"/>
              </a:defRPr>
            </a:lvl1pPr>
            <a:lvl2pPr marL="0" indent="0">
              <a:buNone/>
              <a:defRPr sz="1600">
                <a:solidFill>
                  <a:schemeClr val="tx1"/>
                </a:solidFill>
              </a:defRPr>
            </a:lvl2pPr>
            <a:lvl3pPr marL="180000" indent="-180000">
              <a:buClrTx/>
              <a:buFont typeface="HCLTech Roobert Light" pitchFamily="50" charset="0"/>
              <a:buChar char="•"/>
              <a:defRPr sz="1600">
                <a:solidFill>
                  <a:schemeClr val="tx1"/>
                </a:solidFill>
              </a:defRPr>
            </a:lvl3pPr>
            <a:lvl4pPr>
              <a:buClr>
                <a:schemeClr val="tx2"/>
              </a:buClr>
              <a:defRPr sz="1400">
                <a:solidFill>
                  <a:schemeClr val="tx1"/>
                </a:solidFill>
              </a:defRPr>
            </a:lvl4pPr>
          </a:lstStyle>
          <a:p>
            <a:pPr marL="0" marR="0" lvl="0" indent="0" algn="l" defTabSz="914400" rtl="0" eaLnBrk="1" fontAlgn="auto" latinLnBrk="0" hangingPunct="1">
              <a:lnSpc>
                <a:spcPct val="100000"/>
              </a:lnSpc>
              <a:spcBef>
                <a:spcPts val="0"/>
              </a:spcBef>
              <a:spcAft>
                <a:spcPts val="900"/>
              </a:spcAft>
              <a:buClrTx/>
              <a:buSzTx/>
              <a:buFont typeface="HCLTech Roobert Light" panose="020B0604020202020204" pitchFamily="34" charset="0"/>
              <a:buNone/>
              <a:tabLst/>
              <a:defRPr/>
            </a:pPr>
            <a:r>
              <a:rPr lang="en-US" dirty="0"/>
              <a:t>Paragraph First level</a:t>
            </a:r>
          </a:p>
          <a:p>
            <a:pPr lvl="1"/>
            <a:r>
              <a:rPr lang="en-US" dirty="0"/>
              <a:t>Second level</a:t>
            </a:r>
          </a:p>
          <a:p>
            <a:pPr lvl="2"/>
            <a:r>
              <a:rPr lang="en-US" dirty="0"/>
              <a:t>Third level</a:t>
            </a:r>
          </a:p>
        </p:txBody>
      </p:sp>
      <p:sp>
        <p:nvSpPr>
          <p:cNvPr id="17" name="Number 2">
            <a:extLst>
              <a:ext uri="{FF2B5EF4-FFF2-40B4-BE49-F238E27FC236}">
                <a16:creationId xmlns:a16="http://schemas.microsoft.com/office/drawing/2014/main" id="{F691D6B6-AD20-9219-7C7C-C96B6E2A26C9}"/>
              </a:ext>
            </a:extLst>
          </p:cNvPr>
          <p:cNvSpPr>
            <a:spLocks noGrp="1"/>
          </p:cNvSpPr>
          <p:nvPr>
            <p:ph type="body" sz="quarter" idx="26" hasCustomPrompt="1"/>
          </p:nvPr>
        </p:nvSpPr>
        <p:spPr>
          <a:xfrm>
            <a:off x="6410817" y="3071446"/>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Tree>
    <p:extLst>
      <p:ext uri="{BB962C8B-B14F-4D97-AF65-F5344CB8AC3E}">
        <p14:creationId xmlns:p14="http://schemas.microsoft.com/office/powerpoint/2010/main" val="3864873738"/>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key points – Numbered sidebar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1">
            <a:extLst>
              <a:ext uri="{FF2B5EF4-FFF2-40B4-BE49-F238E27FC236}">
                <a16:creationId xmlns:a16="http://schemas.microsoft.com/office/drawing/2014/main" id="{BB0C6AAA-5DAA-E1E2-8E74-5CBC116C2547}"/>
              </a:ext>
            </a:extLst>
          </p:cNvPr>
          <p:cNvSpPr>
            <a:spLocks noGrp="1"/>
          </p:cNvSpPr>
          <p:nvPr>
            <p:ph type="ftr" sz="quarter" idx="41"/>
          </p:nvPr>
        </p:nvSpPr>
        <p:spPr/>
        <p:txBody>
          <a:bodyPr/>
          <a:lstStyle/>
          <a:p>
            <a:r>
              <a:rPr lang="en-GB"/>
              <a:t>Copyright © 2023 HCL Technologies | Confidential</a:t>
            </a:r>
            <a:endParaRPr lang="en-AU" dirty="0"/>
          </a:p>
        </p:txBody>
      </p:sp>
      <p:sp>
        <p:nvSpPr>
          <p:cNvPr id="12" name="Title 1">
            <a:extLst>
              <a:ext uri="{FF2B5EF4-FFF2-40B4-BE49-F238E27FC236}">
                <a16:creationId xmlns:a16="http://schemas.microsoft.com/office/drawing/2014/main" id="{903D2358-63EC-E640-9FA6-E8C6DE084373}"/>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50ACAB46-9706-21BE-EAF8-0366CCDFD594}"/>
              </a:ext>
            </a:extLst>
          </p:cNvPr>
          <p:cNvSpPr>
            <a:spLocks noGrp="1"/>
          </p:cNvSpPr>
          <p:nvPr>
            <p:ph type="body" sz="quarter" idx="40" hasCustomPrompt="1"/>
          </p:nvPr>
        </p:nvSpPr>
        <p:spPr>
          <a:xfrm>
            <a:off x="878400" y="1771200"/>
            <a:ext cx="6793329"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Key point 1">
            <a:extLst>
              <a:ext uri="{FF2B5EF4-FFF2-40B4-BE49-F238E27FC236}">
                <a16:creationId xmlns:a16="http://schemas.microsoft.com/office/drawing/2014/main" id="{C4443898-AA4F-E157-E39C-A93BB2D15B74}"/>
              </a:ext>
            </a:extLst>
          </p:cNvPr>
          <p:cNvSpPr>
            <a:spLocks noGrp="1"/>
          </p:cNvSpPr>
          <p:nvPr>
            <p:ph type="body" sz="quarter" idx="19" hasCustomPrompt="1"/>
          </p:nvPr>
        </p:nvSpPr>
        <p:spPr>
          <a:xfrm>
            <a:off x="8140700" y="2178050"/>
            <a:ext cx="3152775" cy="1800000"/>
          </a:xfrm>
          <a:prstGeom prst="roundRect">
            <a:avLst>
              <a:gd name="adj" fmla="val 3335"/>
            </a:avLst>
          </a:prstGeom>
          <a:gradFill flip="none" rotWithShape="1">
            <a:gsLst>
              <a:gs pos="10000">
                <a:schemeClr val="tx2"/>
              </a:gs>
              <a:gs pos="100000">
                <a:schemeClr val="accent4"/>
              </a:gs>
            </a:gsLst>
            <a:lin ang="2400000" scaled="0"/>
            <a:tileRect/>
          </a:gradFill>
        </p:spPr>
        <p:txBody>
          <a:bodyPr lIns="828000" tIns="360000" rIns="144000" bIns="180000" anchor="t"/>
          <a:lstStyle>
            <a:lvl1pPr>
              <a:spcAft>
                <a:spcPts val="900"/>
              </a:spcAft>
              <a:defRPr sz="1800">
                <a:solidFill>
                  <a:schemeClr val="bg1"/>
                </a:solidFill>
              </a:defRPr>
            </a:lvl1pPr>
            <a:lvl2pPr>
              <a:buClr>
                <a:schemeClr val="bg1"/>
              </a:buClr>
              <a:defRPr sz="1600">
                <a:solidFill>
                  <a:schemeClr val="bg1"/>
                </a:solidFill>
              </a:defRPr>
            </a:lvl2pPr>
            <a:lvl3pPr>
              <a:buClrTx/>
              <a:defRPr sz="14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3" name="Number 1">
            <a:extLst>
              <a:ext uri="{FF2B5EF4-FFF2-40B4-BE49-F238E27FC236}">
                <a16:creationId xmlns:a16="http://schemas.microsoft.com/office/drawing/2014/main" id="{CE6A23CB-FD9C-4FA0-9CBE-D0F760D9AAC2}"/>
              </a:ext>
            </a:extLst>
          </p:cNvPr>
          <p:cNvSpPr>
            <a:spLocks noGrp="1"/>
          </p:cNvSpPr>
          <p:nvPr>
            <p:ph type="body" sz="quarter" idx="21" hasCustomPrompt="1"/>
          </p:nvPr>
        </p:nvSpPr>
        <p:spPr>
          <a:xfrm>
            <a:off x="8292688" y="2398604"/>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9" name="Key point 2">
            <a:extLst>
              <a:ext uri="{FF2B5EF4-FFF2-40B4-BE49-F238E27FC236}">
                <a16:creationId xmlns:a16="http://schemas.microsoft.com/office/drawing/2014/main" id="{58B00DF7-F89A-2400-BAD6-F5C0216EE56F}"/>
              </a:ext>
            </a:extLst>
          </p:cNvPr>
          <p:cNvSpPr>
            <a:spLocks noGrp="1"/>
          </p:cNvSpPr>
          <p:nvPr>
            <p:ph type="body" sz="quarter" idx="38" hasCustomPrompt="1"/>
          </p:nvPr>
        </p:nvSpPr>
        <p:spPr>
          <a:xfrm>
            <a:off x="8140700" y="4159475"/>
            <a:ext cx="3152775" cy="1800000"/>
          </a:xfrm>
          <a:prstGeom prst="roundRect">
            <a:avLst>
              <a:gd name="adj" fmla="val 3191"/>
            </a:avLst>
          </a:prstGeom>
          <a:solidFill>
            <a:srgbClr val="E6EBF5"/>
          </a:solidFill>
        </p:spPr>
        <p:txBody>
          <a:bodyPr lIns="828000" tIns="360000" rIns="144000" bIns="180000" anchor="t"/>
          <a:lstStyle>
            <a:lvl1pPr>
              <a:spcAft>
                <a:spcPts val="900"/>
              </a:spcAft>
              <a:defRPr sz="1800">
                <a:solidFill>
                  <a:schemeClr val="accent3"/>
                </a:solidFill>
              </a:defRPr>
            </a:lvl1pPr>
            <a:lvl2pPr>
              <a:defRPr sz="1600">
                <a:solidFill>
                  <a:schemeClr val="tx1"/>
                </a:solidFill>
              </a:defRPr>
            </a:lvl2pPr>
            <a:lvl3pPr>
              <a:buClrTx/>
              <a:defRPr sz="1400">
                <a:solidFill>
                  <a:schemeClr val="tx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4" name="Number 2">
            <a:extLst>
              <a:ext uri="{FF2B5EF4-FFF2-40B4-BE49-F238E27FC236}">
                <a16:creationId xmlns:a16="http://schemas.microsoft.com/office/drawing/2014/main" id="{E5897E41-4071-8BB0-1EA8-5467C1CA4E8C}"/>
              </a:ext>
            </a:extLst>
          </p:cNvPr>
          <p:cNvSpPr>
            <a:spLocks noGrp="1"/>
          </p:cNvSpPr>
          <p:nvPr>
            <p:ph type="body" sz="quarter" idx="39" hasCustomPrompt="1"/>
          </p:nvPr>
        </p:nvSpPr>
        <p:spPr>
          <a:xfrm>
            <a:off x="8292688" y="4379064"/>
            <a:ext cx="577081" cy="1015663"/>
          </a:xfrm>
        </p:spPr>
        <p:txBody>
          <a:bodyPr wrap="none" anchor="t">
            <a:spAutoFit/>
          </a:bodyPr>
          <a:lstStyle>
            <a:lvl1pPr algn="ctr">
              <a:defRPr sz="6600" b="0">
                <a:solidFill>
                  <a:schemeClr val="accent3"/>
                </a:solidFill>
                <a:latin typeface="+mn-lt"/>
              </a:defRPr>
            </a:lvl1pPr>
          </a:lstStyle>
          <a:p>
            <a:pPr lvl="0"/>
            <a:r>
              <a:rPr lang="en-US" dirty="0"/>
              <a:t>#</a:t>
            </a:r>
          </a:p>
        </p:txBody>
      </p:sp>
      <p:sp>
        <p:nvSpPr>
          <p:cNvPr id="4" name="Text Placeholder 1">
            <a:extLst>
              <a:ext uri="{FF2B5EF4-FFF2-40B4-BE49-F238E27FC236}">
                <a16:creationId xmlns:a16="http://schemas.microsoft.com/office/drawing/2014/main" id="{19D0723E-07AC-31F4-6F01-8417D61A097E}"/>
              </a:ext>
            </a:extLst>
          </p:cNvPr>
          <p:cNvSpPr>
            <a:spLocks noGrp="1"/>
          </p:cNvSpPr>
          <p:nvPr>
            <p:ph type="body" sz="quarter" idx="43" hasCustomPrompt="1"/>
          </p:nvPr>
        </p:nvSpPr>
        <p:spPr>
          <a:xfrm>
            <a:off x="878398" y="3844800"/>
            <a:ext cx="3171001" cy="21146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31993544-A322-BE9F-1560-2470640E7B05}"/>
              </a:ext>
            </a:extLst>
          </p:cNvPr>
          <p:cNvSpPr>
            <a:spLocks noGrp="1"/>
          </p:cNvSpPr>
          <p:nvPr>
            <p:ph type="body" sz="quarter" idx="44" hasCustomPrompt="1"/>
          </p:nvPr>
        </p:nvSpPr>
        <p:spPr>
          <a:xfrm>
            <a:off x="4499799" y="3844800"/>
            <a:ext cx="3171001" cy="21146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25273351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hree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5" name="Gradient (Intense)">
            <a:extLst>
              <a:ext uri="{FF2B5EF4-FFF2-40B4-BE49-F238E27FC236}">
                <a16:creationId xmlns:a16="http://schemas.microsoft.com/office/drawing/2014/main" id="{29D80156-AA4F-DC9F-88BD-E53FC25F30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6" name="HCLTech Logo">
            <a:extLst>
              <a:ext uri="{FF2B5EF4-FFF2-40B4-BE49-F238E27FC236}">
                <a16:creationId xmlns:a16="http://schemas.microsoft.com/office/drawing/2014/main" id="{1A1E521D-93E3-8981-2550-D8A10F39816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3" name="Footer Placeholder">
            <a:extLst>
              <a:ext uri="{FF2B5EF4-FFF2-40B4-BE49-F238E27FC236}">
                <a16:creationId xmlns:a16="http://schemas.microsoft.com/office/drawing/2014/main" id="{7F52EC94-8ADF-C393-AD0C-3F89FDD2F63C}"/>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D52526AC-B86A-59D8-CF74-F974C4D0CA09}"/>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898525" y="3697200"/>
            <a:ext cx="3152775"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Clr>
                <a:schemeClr val="bg1"/>
              </a:buClr>
              <a:buFontTx/>
              <a:buNone/>
              <a:defRPr sz="2000" b="0">
                <a:latin typeface="+mj-lt"/>
              </a:defRPr>
            </a:lvl2pPr>
            <a:lvl3pPr marL="0" indent="0">
              <a:buNone/>
              <a:defRPr sz="1600">
                <a:latin typeface="+mn-lt"/>
              </a:defRPr>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4520389" y="3697200"/>
            <a:ext cx="3153600" cy="22608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8143078" y="3697200"/>
            <a:ext cx="3153600" cy="22608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grpSp>
        <p:nvGrpSpPr>
          <p:cNvPr id="3" name="Lines">
            <a:extLst>
              <a:ext uri="{FF2B5EF4-FFF2-40B4-BE49-F238E27FC236}">
                <a16:creationId xmlns:a16="http://schemas.microsoft.com/office/drawing/2014/main" id="{AE421BBF-6EF4-CC20-3ADF-37CDF53F5BEF}"/>
              </a:ext>
            </a:extLst>
          </p:cNvPr>
          <p:cNvGrpSpPr/>
          <p:nvPr userDrawn="1"/>
        </p:nvGrpSpPr>
        <p:grpSpPr>
          <a:xfrm>
            <a:off x="898525" y="4467498"/>
            <a:ext cx="10398153" cy="0"/>
            <a:chOff x="898525" y="4467498"/>
            <a:chExt cx="10398153" cy="0"/>
          </a:xfrm>
        </p:grpSpPr>
        <p:cxnSp>
          <p:nvCxnSpPr>
            <p:cNvPr id="8" name="Straight Arrow Connector 7">
              <a:extLst>
                <a:ext uri="{FF2B5EF4-FFF2-40B4-BE49-F238E27FC236}">
                  <a16:creationId xmlns:a16="http://schemas.microsoft.com/office/drawing/2014/main" id="{2B6AA61A-2D08-B459-C8DE-48A474F83DE4}"/>
                </a:ext>
              </a:extLst>
            </p:cNvPr>
            <p:cNvCxnSpPr>
              <a:cxnSpLocks/>
            </p:cNvCxnSpPr>
            <p:nvPr/>
          </p:nvCxnSpPr>
          <p:spPr>
            <a:xfrm>
              <a:off x="898525"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74AC90-6D97-43ED-4403-161CB72DA689}"/>
                </a:ext>
              </a:extLst>
            </p:cNvPr>
            <p:cNvCxnSpPr>
              <a:cxnSpLocks/>
            </p:cNvCxnSpPr>
            <p:nvPr/>
          </p:nvCxnSpPr>
          <p:spPr>
            <a:xfrm>
              <a:off x="4520389"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CB5C1A-B354-669E-4892-08E71B1344A4}"/>
                </a:ext>
              </a:extLst>
            </p:cNvPr>
            <p:cNvCxnSpPr>
              <a:cxnSpLocks/>
            </p:cNvCxnSpPr>
            <p:nvPr/>
          </p:nvCxnSpPr>
          <p:spPr>
            <a:xfrm>
              <a:off x="8143078"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2577835"/>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key points – Numbered, Image (centered)">
    <p:spTree>
      <p:nvGrpSpPr>
        <p:cNvPr id="1" name=""/>
        <p:cNvGrpSpPr/>
        <p:nvPr/>
      </p:nvGrpSpPr>
      <p:grpSpPr>
        <a:xfrm>
          <a:off x="0" y="0"/>
          <a:ext cx="0" cy="0"/>
          <a:chOff x="0" y="0"/>
          <a:chExt cx="0" cy="0"/>
        </a:xfrm>
      </p:grpSpPr>
      <p:pic>
        <p:nvPicPr>
          <p:cNvPr id="8" name="Gradient (Intense)">
            <a:extLst>
              <a:ext uri="{FF2B5EF4-FFF2-40B4-BE49-F238E27FC236}">
                <a16:creationId xmlns:a16="http://schemas.microsoft.com/office/drawing/2014/main" id="{6B98E4AB-42CE-ADB5-0099-C939EEDB75B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048" t="3318" r="33564" b="9244"/>
          <a:stretch/>
        </p:blipFill>
        <p:spPr>
          <a:xfrm>
            <a:off x="8140700" y="180002"/>
            <a:ext cx="3871300" cy="6066810"/>
          </a:xfrm>
          <a:custGeom>
            <a:avLst/>
            <a:gdLst>
              <a:gd name="connsiteX0" fmla="*/ 57682 w 3871300"/>
              <a:gd name="connsiteY0" fmla="*/ 0 h 6066810"/>
              <a:gd name="connsiteX1" fmla="*/ 3813618 w 3871300"/>
              <a:gd name="connsiteY1" fmla="*/ 0 h 6066810"/>
              <a:gd name="connsiteX2" fmla="*/ 3871300 w 3871300"/>
              <a:gd name="connsiteY2" fmla="*/ 57682 h 6066810"/>
              <a:gd name="connsiteX3" fmla="*/ 3871300 w 3871300"/>
              <a:gd name="connsiteY3" fmla="*/ 6009128 h 6066810"/>
              <a:gd name="connsiteX4" fmla="*/ 3813618 w 3871300"/>
              <a:gd name="connsiteY4" fmla="*/ 6066810 h 6066810"/>
              <a:gd name="connsiteX5" fmla="*/ 57682 w 3871300"/>
              <a:gd name="connsiteY5" fmla="*/ 6066810 h 6066810"/>
              <a:gd name="connsiteX6" fmla="*/ 0 w 3871300"/>
              <a:gd name="connsiteY6" fmla="*/ 6009128 h 6066810"/>
              <a:gd name="connsiteX7" fmla="*/ 0 w 3871300"/>
              <a:gd name="connsiteY7" fmla="*/ 57682 h 6066810"/>
              <a:gd name="connsiteX8" fmla="*/ 57682 w 3871300"/>
              <a:gd name="connsiteY8" fmla="*/ 0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1300" h="6066810">
                <a:moveTo>
                  <a:pt x="57682" y="0"/>
                </a:moveTo>
                <a:lnTo>
                  <a:pt x="3813618" y="0"/>
                </a:lnTo>
                <a:cubicBezTo>
                  <a:pt x="3845475" y="0"/>
                  <a:pt x="3871300" y="25825"/>
                  <a:pt x="3871300" y="57682"/>
                </a:cubicBezTo>
                <a:lnTo>
                  <a:pt x="3871300" y="6009128"/>
                </a:lnTo>
                <a:cubicBezTo>
                  <a:pt x="3871300" y="6040985"/>
                  <a:pt x="3845475" y="6066810"/>
                  <a:pt x="3813618" y="6066810"/>
                </a:cubicBezTo>
                <a:lnTo>
                  <a:pt x="57682" y="6066810"/>
                </a:lnTo>
                <a:cubicBezTo>
                  <a:pt x="25824" y="6066810"/>
                  <a:pt x="0" y="6040985"/>
                  <a:pt x="0" y="6009128"/>
                </a:cubicBezTo>
                <a:lnTo>
                  <a:pt x="0" y="57682"/>
                </a:lnTo>
                <a:cubicBezTo>
                  <a:pt x="0" y="25825"/>
                  <a:pt x="25824" y="0"/>
                  <a:pt x="57682" y="0"/>
                </a:cubicBezTo>
                <a:close/>
              </a:path>
            </a:pathLst>
          </a:cu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E35E9C8-80EF-E898-B2BA-B08C732E979F}"/>
              </a:ext>
            </a:extLst>
          </p:cNvPr>
          <p:cNvSpPr>
            <a:spLocks noGrp="1"/>
          </p:cNvSpPr>
          <p:nvPr>
            <p:ph type="ftr" sz="quarter" idx="43"/>
          </p:nvPr>
        </p:nvSpPr>
        <p:spPr/>
        <p:txBody>
          <a:bodyPr/>
          <a:lstStyle/>
          <a:p>
            <a:r>
              <a:rPr lang="en-GB"/>
              <a:t>Copyright © 2023 HCL Technologies | Confidential</a:t>
            </a:r>
            <a:endParaRPr lang="en-GB" dirty="0"/>
          </a:p>
        </p:txBody>
      </p:sp>
      <p:sp>
        <p:nvSpPr>
          <p:cNvPr id="15" name="Title 1">
            <a:extLst>
              <a:ext uri="{FF2B5EF4-FFF2-40B4-BE49-F238E27FC236}">
                <a16:creationId xmlns:a16="http://schemas.microsoft.com/office/drawing/2014/main" id="{5DFE210B-BF56-70C6-1AF0-CD5AC64045FD}"/>
              </a:ext>
            </a:extLst>
          </p:cNvPr>
          <p:cNvSpPr>
            <a:spLocks noGrp="1"/>
          </p:cNvSpPr>
          <p:nvPr>
            <p:ph type="title" hasCustomPrompt="1"/>
          </p:nvPr>
        </p:nvSpPr>
        <p:spPr>
          <a:xfrm>
            <a:off x="863999" y="1632232"/>
            <a:ext cx="4094606"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16" name="Subtitle">
            <a:extLst>
              <a:ext uri="{FF2B5EF4-FFF2-40B4-BE49-F238E27FC236}">
                <a16:creationId xmlns:a16="http://schemas.microsoft.com/office/drawing/2014/main" id="{D5943E53-4483-BA94-36A1-341FC378E833}"/>
              </a:ext>
            </a:extLst>
          </p:cNvPr>
          <p:cNvSpPr>
            <a:spLocks noGrp="1"/>
          </p:cNvSpPr>
          <p:nvPr>
            <p:ph type="body" sz="quarter" idx="37" hasCustomPrompt="1"/>
          </p:nvPr>
        </p:nvSpPr>
        <p:spPr>
          <a:xfrm>
            <a:off x="879558" y="3562265"/>
            <a:ext cx="4076617" cy="979069"/>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a:t>
            </a:r>
            <a:r>
              <a:rPr lang="en-US" dirty="0" err="1"/>
              <a:t>pt</a:t>
            </a:r>
            <a:r>
              <a:rPr lang="en-US" dirty="0"/>
              <a:t> and align to the baseline of the title</a:t>
            </a:r>
          </a:p>
        </p:txBody>
      </p:sp>
      <p:sp>
        <p:nvSpPr>
          <p:cNvPr id="4" name="Picture Placeholder">
            <a:extLst>
              <a:ext uri="{FF2B5EF4-FFF2-40B4-BE49-F238E27FC236}">
                <a16:creationId xmlns:a16="http://schemas.microsoft.com/office/drawing/2014/main" id="{DE0E95AF-6D3E-B9FF-D88E-7C59CB5CF859}"/>
              </a:ext>
            </a:extLst>
          </p:cNvPr>
          <p:cNvSpPr>
            <a:spLocks noGrp="1"/>
          </p:cNvSpPr>
          <p:nvPr>
            <p:ph type="pic" sz="quarter" idx="40" hasCustomPrompt="1"/>
          </p:nvPr>
        </p:nvSpPr>
        <p:spPr>
          <a:xfrm>
            <a:off x="5436344" y="180002"/>
            <a:ext cx="2521926" cy="6066811"/>
          </a:xfrm>
          <a:prstGeom prst="roundRect">
            <a:avLst>
              <a:gd name="adj" fmla="val 223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Key point 1">
            <a:extLst>
              <a:ext uri="{FF2B5EF4-FFF2-40B4-BE49-F238E27FC236}">
                <a16:creationId xmlns:a16="http://schemas.microsoft.com/office/drawing/2014/main" id="{C4443898-AA4F-E157-E39C-A93BB2D15B74}"/>
              </a:ext>
            </a:extLst>
          </p:cNvPr>
          <p:cNvSpPr>
            <a:spLocks noGrp="1"/>
          </p:cNvSpPr>
          <p:nvPr>
            <p:ph type="body" sz="quarter" idx="19" hasCustomPrompt="1"/>
          </p:nvPr>
        </p:nvSpPr>
        <p:spPr>
          <a:xfrm>
            <a:off x="8575675" y="669345"/>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3" name="Number 1">
            <a:extLst>
              <a:ext uri="{FF2B5EF4-FFF2-40B4-BE49-F238E27FC236}">
                <a16:creationId xmlns:a16="http://schemas.microsoft.com/office/drawing/2014/main" id="{CE6A23CB-FD9C-4FA0-9CBE-D0F760D9AAC2}"/>
              </a:ext>
            </a:extLst>
          </p:cNvPr>
          <p:cNvSpPr>
            <a:spLocks noGrp="1"/>
          </p:cNvSpPr>
          <p:nvPr>
            <p:ph type="body" sz="quarter" idx="21" hasCustomPrompt="1"/>
          </p:nvPr>
        </p:nvSpPr>
        <p:spPr>
          <a:xfrm>
            <a:off x="8505137" y="492555"/>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4" name="Number 2">
            <a:extLst>
              <a:ext uri="{FF2B5EF4-FFF2-40B4-BE49-F238E27FC236}">
                <a16:creationId xmlns:a16="http://schemas.microsoft.com/office/drawing/2014/main" id="{E5897E41-4071-8BB0-1EA8-5467C1CA4E8C}"/>
              </a:ext>
            </a:extLst>
          </p:cNvPr>
          <p:cNvSpPr>
            <a:spLocks noGrp="1"/>
          </p:cNvSpPr>
          <p:nvPr>
            <p:ph type="body" sz="quarter" idx="39" hasCustomPrompt="1"/>
          </p:nvPr>
        </p:nvSpPr>
        <p:spPr>
          <a:xfrm>
            <a:off x="8505137" y="2470043"/>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26" name="Number 3">
            <a:extLst>
              <a:ext uri="{FF2B5EF4-FFF2-40B4-BE49-F238E27FC236}">
                <a16:creationId xmlns:a16="http://schemas.microsoft.com/office/drawing/2014/main" id="{543113C7-D63A-7BE5-F79B-C0E46BE65E7F}"/>
              </a:ext>
            </a:extLst>
          </p:cNvPr>
          <p:cNvSpPr>
            <a:spLocks noGrp="1"/>
          </p:cNvSpPr>
          <p:nvPr>
            <p:ph type="body" sz="quarter" idx="42" hasCustomPrompt="1"/>
          </p:nvPr>
        </p:nvSpPr>
        <p:spPr>
          <a:xfrm>
            <a:off x="8505137" y="4449768"/>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grpSp>
        <p:nvGrpSpPr>
          <p:cNvPr id="33" name="Lines">
            <a:extLst>
              <a:ext uri="{FF2B5EF4-FFF2-40B4-BE49-F238E27FC236}">
                <a16:creationId xmlns:a16="http://schemas.microsoft.com/office/drawing/2014/main" id="{EAAF21ED-F9E9-B008-9E96-8D498046582D}"/>
              </a:ext>
            </a:extLst>
          </p:cNvPr>
          <p:cNvGrpSpPr/>
          <p:nvPr userDrawn="1"/>
        </p:nvGrpSpPr>
        <p:grpSpPr>
          <a:xfrm>
            <a:off x="8561998" y="2243563"/>
            <a:ext cx="3098556" cy="1979725"/>
            <a:chOff x="8561998" y="2243563"/>
            <a:chExt cx="3098556" cy="1979725"/>
          </a:xfrm>
        </p:grpSpPr>
        <p:cxnSp>
          <p:nvCxnSpPr>
            <p:cNvPr id="34" name="Straight Connector 33">
              <a:extLst>
                <a:ext uri="{FF2B5EF4-FFF2-40B4-BE49-F238E27FC236}">
                  <a16:creationId xmlns:a16="http://schemas.microsoft.com/office/drawing/2014/main" id="{DE0CBAFF-2CC7-64B6-D3E4-287BA0BFFCE0}"/>
                </a:ext>
              </a:extLst>
            </p:cNvPr>
            <p:cNvCxnSpPr>
              <a:cxnSpLocks/>
            </p:cNvCxnSpPr>
            <p:nvPr/>
          </p:nvCxnSpPr>
          <p:spPr>
            <a:xfrm>
              <a:off x="8561998" y="2243563"/>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2F0BC8D-21ED-81B6-FB74-603423F17943}"/>
                </a:ext>
              </a:extLst>
            </p:cNvPr>
            <p:cNvCxnSpPr>
              <a:cxnSpLocks/>
            </p:cNvCxnSpPr>
            <p:nvPr/>
          </p:nvCxnSpPr>
          <p:spPr>
            <a:xfrm>
              <a:off x="8561998" y="4223288"/>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6" name="Key point 1">
            <a:extLst>
              <a:ext uri="{FF2B5EF4-FFF2-40B4-BE49-F238E27FC236}">
                <a16:creationId xmlns:a16="http://schemas.microsoft.com/office/drawing/2014/main" id="{D727A7BE-A765-9966-FDD2-FC639C6A9B07}"/>
              </a:ext>
            </a:extLst>
          </p:cNvPr>
          <p:cNvSpPr>
            <a:spLocks noGrp="1"/>
          </p:cNvSpPr>
          <p:nvPr>
            <p:ph type="body" sz="quarter" idx="44" hasCustomPrompt="1"/>
          </p:nvPr>
        </p:nvSpPr>
        <p:spPr>
          <a:xfrm>
            <a:off x="8575675" y="2637701"/>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0" name="Key point 1">
            <a:extLst>
              <a:ext uri="{FF2B5EF4-FFF2-40B4-BE49-F238E27FC236}">
                <a16:creationId xmlns:a16="http://schemas.microsoft.com/office/drawing/2014/main" id="{C0004411-2477-2CB6-E02F-C3CA752E97B7}"/>
              </a:ext>
            </a:extLst>
          </p:cNvPr>
          <p:cNvSpPr>
            <a:spLocks noGrp="1"/>
          </p:cNvSpPr>
          <p:nvPr>
            <p:ph type="body" sz="quarter" idx="45" hasCustomPrompt="1"/>
          </p:nvPr>
        </p:nvSpPr>
        <p:spPr>
          <a:xfrm>
            <a:off x="8575675" y="4613677"/>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Tree>
    <p:extLst>
      <p:ext uri="{BB962C8B-B14F-4D97-AF65-F5344CB8AC3E}">
        <p14:creationId xmlns:p14="http://schemas.microsoft.com/office/powerpoint/2010/main" val="33180548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key points – Numbered, Image top">
    <p:spTree>
      <p:nvGrpSpPr>
        <p:cNvPr id="1" name=""/>
        <p:cNvGrpSpPr/>
        <p:nvPr/>
      </p:nvGrpSpPr>
      <p:grpSpPr>
        <a:xfrm>
          <a:off x="0" y="0"/>
          <a:ext cx="0" cy="0"/>
          <a:chOff x="0" y="0"/>
          <a:chExt cx="0" cy="0"/>
        </a:xfrm>
      </p:grpSpPr>
      <p:sp>
        <p:nvSpPr>
          <p:cNvPr id="17" name="Picture Placeholder">
            <a:extLst>
              <a:ext uri="{FF2B5EF4-FFF2-40B4-BE49-F238E27FC236}">
                <a16:creationId xmlns:a16="http://schemas.microsoft.com/office/drawing/2014/main" id="{E29B08F1-8441-B11D-A841-C128E0E5EBB6}"/>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8" name="Rectangle: Rounded Corners">
            <a:extLst>
              <a:ext uri="{FF2B5EF4-FFF2-40B4-BE49-F238E27FC236}">
                <a16:creationId xmlns:a16="http://schemas.microsoft.com/office/drawing/2014/main" id="{F8FA728C-717D-D0E0-C7D4-2C57A21437CF}"/>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6" name="Footer Placeholder">
            <a:extLst>
              <a:ext uri="{FF2B5EF4-FFF2-40B4-BE49-F238E27FC236}">
                <a16:creationId xmlns:a16="http://schemas.microsoft.com/office/drawing/2014/main" id="{20E97618-4C84-8D52-C631-C7005D1A5626}"/>
              </a:ext>
            </a:extLst>
          </p:cNvPr>
          <p:cNvSpPr>
            <a:spLocks noGrp="1"/>
          </p:cNvSpPr>
          <p:nvPr>
            <p:ph type="ftr" sz="quarter" idx="20"/>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88065510-5ED8-FB58-7CE2-A5A552E4022E}"/>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2" name="Text Placeholder 1">
            <a:extLst>
              <a:ext uri="{FF2B5EF4-FFF2-40B4-BE49-F238E27FC236}">
                <a16:creationId xmlns:a16="http://schemas.microsoft.com/office/drawing/2014/main" id="{408B9533-025A-F26C-2790-96E55D8D5DFA}"/>
              </a:ext>
            </a:extLst>
          </p:cNvPr>
          <p:cNvSpPr>
            <a:spLocks noGrp="1"/>
          </p:cNvSpPr>
          <p:nvPr>
            <p:ph type="body" sz="quarter" idx="17" hasCustomPrompt="1"/>
          </p:nvPr>
        </p:nvSpPr>
        <p:spPr>
          <a:xfrm>
            <a:off x="1079999" y="3528000"/>
            <a:ext cx="3043232"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
        <p:nvSpPr>
          <p:cNvPr id="5" name="Text Placeholder 2">
            <a:extLst>
              <a:ext uri="{FF2B5EF4-FFF2-40B4-BE49-F238E27FC236}">
                <a16:creationId xmlns:a16="http://schemas.microsoft.com/office/drawing/2014/main" id="{FCDCAF55-2825-A1DB-A00C-C789DB8C73AE}"/>
              </a:ext>
            </a:extLst>
          </p:cNvPr>
          <p:cNvSpPr>
            <a:spLocks noGrp="1"/>
          </p:cNvSpPr>
          <p:nvPr>
            <p:ph type="body" sz="quarter" idx="18" hasCustomPrompt="1"/>
          </p:nvPr>
        </p:nvSpPr>
        <p:spPr>
          <a:xfrm>
            <a:off x="4575616" y="3528000"/>
            <a:ext cx="3042000"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3">
            <a:extLst>
              <a:ext uri="{FF2B5EF4-FFF2-40B4-BE49-F238E27FC236}">
                <a16:creationId xmlns:a16="http://schemas.microsoft.com/office/drawing/2014/main" id="{9D1892D4-C5BA-30DA-D825-6142ABCFBC0C}"/>
              </a:ext>
            </a:extLst>
          </p:cNvPr>
          <p:cNvSpPr>
            <a:spLocks noGrp="1"/>
          </p:cNvSpPr>
          <p:nvPr>
            <p:ph type="body" sz="quarter" idx="19" hasCustomPrompt="1"/>
          </p:nvPr>
        </p:nvSpPr>
        <p:spPr>
          <a:xfrm>
            <a:off x="8070000" y="3528000"/>
            <a:ext cx="3042000"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12655478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key points – Gradient Top (Dark)">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48088F4E-9664-D862-4AED-CA02F09459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3560F03-272C-34D1-281F-238D6172CAB0}"/>
              </a:ext>
            </a:extLst>
          </p:cNvPr>
          <p:cNvSpPr>
            <a:spLocks noGrp="1"/>
          </p:cNvSpPr>
          <p:nvPr>
            <p:ph type="ftr" sz="quarter" idx="41"/>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EE80BFF-807D-AE14-AD85-E8265AF40A77}"/>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4E37C977-3E79-7883-55EC-89B3F37338AB}"/>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6" name="Text Placeholder 1">
            <a:extLst>
              <a:ext uri="{FF2B5EF4-FFF2-40B4-BE49-F238E27FC236}">
                <a16:creationId xmlns:a16="http://schemas.microsoft.com/office/drawing/2014/main" id="{3C1F1957-7B43-7BC2-0FA3-B7A4502CA97A}"/>
              </a:ext>
            </a:extLst>
          </p:cNvPr>
          <p:cNvSpPr>
            <a:spLocks noGrp="1"/>
          </p:cNvSpPr>
          <p:nvPr>
            <p:ph type="body" sz="quarter" idx="42" hasCustomPrompt="1"/>
          </p:nvPr>
        </p:nvSpPr>
        <p:spPr>
          <a:xfrm>
            <a:off x="8783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EE88562E-7299-9FE1-2CE8-5BD6B85469CB}"/>
              </a:ext>
            </a:extLst>
          </p:cNvPr>
          <p:cNvSpPr>
            <a:spLocks noGrp="1"/>
          </p:cNvSpPr>
          <p:nvPr>
            <p:ph type="body" sz="quarter" idx="43" hasCustomPrompt="1"/>
          </p:nvPr>
        </p:nvSpPr>
        <p:spPr>
          <a:xfrm>
            <a:off x="4519751"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00479477-C625-54E3-D0C2-3C8370E94DD9}"/>
              </a:ext>
            </a:extLst>
          </p:cNvPr>
          <p:cNvSpPr>
            <a:spLocks noGrp="1"/>
          </p:cNvSpPr>
          <p:nvPr>
            <p:ph type="body" sz="quarter" idx="44" hasCustomPrompt="1"/>
          </p:nvPr>
        </p:nvSpPr>
        <p:spPr>
          <a:xfrm>
            <a:off x="81329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14616102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key points – Gradient Top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AA1050C7-57A2-9FE7-BC3B-50330CDB16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3560F03-272C-34D1-281F-238D6172CAB0}"/>
              </a:ext>
            </a:extLst>
          </p:cNvPr>
          <p:cNvSpPr>
            <a:spLocks noGrp="1"/>
          </p:cNvSpPr>
          <p:nvPr>
            <p:ph type="ftr" sz="quarter" idx="41"/>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EE80BFF-807D-AE14-AD85-E8265AF40A77}"/>
              </a:ext>
            </a:extLst>
          </p:cNvPr>
          <p:cNvSpPr>
            <a:spLocks noGrp="1"/>
          </p:cNvSpPr>
          <p:nvPr>
            <p:ph type="title" hasCustomPrompt="1"/>
          </p:nvPr>
        </p:nvSpPr>
        <p:spPr>
          <a:xfrm>
            <a:off x="864001" y="860400"/>
            <a:ext cx="1042947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4E37C977-3E79-7883-55EC-89B3F37338AB}"/>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068A9292-275B-1E7A-7013-BA504B716F59}"/>
              </a:ext>
            </a:extLst>
          </p:cNvPr>
          <p:cNvSpPr>
            <a:spLocks noGrp="1"/>
          </p:cNvSpPr>
          <p:nvPr>
            <p:ph type="body" sz="quarter" idx="42" hasCustomPrompt="1"/>
          </p:nvPr>
        </p:nvSpPr>
        <p:spPr>
          <a:xfrm>
            <a:off x="8783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0227EEFD-365A-FAE3-F87D-774635325C9F}"/>
              </a:ext>
            </a:extLst>
          </p:cNvPr>
          <p:cNvSpPr>
            <a:spLocks noGrp="1"/>
          </p:cNvSpPr>
          <p:nvPr>
            <p:ph type="body" sz="quarter" idx="43" hasCustomPrompt="1"/>
          </p:nvPr>
        </p:nvSpPr>
        <p:spPr>
          <a:xfrm>
            <a:off x="4519751"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E2384038-D7B9-D415-800B-8AB693864C77}"/>
              </a:ext>
            </a:extLst>
          </p:cNvPr>
          <p:cNvSpPr>
            <a:spLocks noGrp="1"/>
          </p:cNvSpPr>
          <p:nvPr>
            <p:ph type="body" sz="quarter" idx="44" hasCustomPrompt="1"/>
          </p:nvPr>
        </p:nvSpPr>
        <p:spPr>
          <a:xfrm>
            <a:off x="81329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lang="en-US" dirty="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8248612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hree key points – Gradient, boxes (Dark)">
    <p:spTree>
      <p:nvGrpSpPr>
        <p:cNvPr id="1" name=""/>
        <p:cNvGrpSpPr/>
        <p:nvPr/>
      </p:nvGrpSpPr>
      <p:grpSpPr>
        <a:xfrm>
          <a:off x="0" y="0"/>
          <a:ext cx="0" cy="0"/>
          <a:chOff x="0" y="0"/>
          <a:chExt cx="0" cy="0"/>
        </a:xfrm>
      </p:grpSpPr>
      <p:pic>
        <p:nvPicPr>
          <p:cNvPr id="8" name="Gradient (Dark)">
            <a:extLst>
              <a:ext uri="{FF2B5EF4-FFF2-40B4-BE49-F238E27FC236}">
                <a16:creationId xmlns:a16="http://schemas.microsoft.com/office/drawing/2014/main" id="{C6134F3D-3DEB-530A-79B3-404504FAB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696" r="790"/>
          <a:stretch/>
        </p:blipFill>
        <p:spPr>
          <a:xfrm>
            <a:off x="0" y="2671780"/>
            <a:ext cx="12192000" cy="4186220"/>
          </a:xfrm>
          <a:prstGeom prst="rect">
            <a:avLst/>
          </a:prstGeom>
        </p:spPr>
      </p:pic>
      <p:pic>
        <p:nvPicPr>
          <p:cNvPr id="14" name="HCLTech Logo">
            <a:extLst>
              <a:ext uri="{FF2B5EF4-FFF2-40B4-BE49-F238E27FC236}">
                <a16:creationId xmlns:a16="http://schemas.microsoft.com/office/drawing/2014/main" id="{5210A06B-EB78-02C4-7904-50FB1F66488A}"/>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027002DB-39BD-4459-1EF4-4C31F0C76A4A}"/>
              </a:ext>
            </a:extLst>
          </p:cNvPr>
          <p:cNvSpPr>
            <a:spLocks noGrp="1"/>
          </p:cNvSpPr>
          <p:nvPr>
            <p:ph type="ftr" sz="quarter" idx="43"/>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35E62A6A-6CE9-B96B-3AE0-C949F89C3851}"/>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0CFCA50C-0C8F-72C6-C75C-219A6F950C0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A9A4FA55-B697-84AB-0CA4-AFCDF674BB29}"/>
              </a:ext>
            </a:extLst>
          </p:cNvPr>
          <p:cNvSpPr>
            <a:spLocks noGrp="1"/>
          </p:cNvSpPr>
          <p:nvPr>
            <p:ph type="body" sz="quarter" idx="44" hasCustomPrompt="1"/>
          </p:nvPr>
        </p:nvSpPr>
        <p:spPr>
          <a:xfrm>
            <a:off x="900174"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1" name="Text Placeholder 1">
            <a:extLst>
              <a:ext uri="{FF2B5EF4-FFF2-40B4-BE49-F238E27FC236}">
                <a16:creationId xmlns:a16="http://schemas.microsoft.com/office/drawing/2014/main" id="{642ECF93-2BE4-84BD-353F-2ED152A6D020}"/>
              </a:ext>
            </a:extLst>
          </p:cNvPr>
          <p:cNvSpPr>
            <a:spLocks noGrp="1"/>
          </p:cNvSpPr>
          <p:nvPr>
            <p:ph type="body" sz="quarter" idx="47" hasCustomPrompt="1"/>
          </p:nvPr>
        </p:nvSpPr>
        <p:spPr>
          <a:xfrm>
            <a:off x="4417047"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2" name="Text Placeholder 1">
            <a:extLst>
              <a:ext uri="{FF2B5EF4-FFF2-40B4-BE49-F238E27FC236}">
                <a16:creationId xmlns:a16="http://schemas.microsoft.com/office/drawing/2014/main" id="{A1ED874D-D65B-7126-75B6-FE4269BDD74F}"/>
              </a:ext>
            </a:extLst>
          </p:cNvPr>
          <p:cNvSpPr>
            <a:spLocks noGrp="1"/>
          </p:cNvSpPr>
          <p:nvPr>
            <p:ph type="body" sz="quarter" idx="48" hasCustomPrompt="1"/>
          </p:nvPr>
        </p:nvSpPr>
        <p:spPr>
          <a:xfrm>
            <a:off x="7949688"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34155456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BCDA7F7-5056-02EE-2212-9CE258FA19E5}"/>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ADEEEA5A-79FC-E945-A3C3-0908E3EDA15C}"/>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BA23EA70-7276-A5AF-6E42-C29BB490F0A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3340800" cy="1620000"/>
          </a:xfrm>
          <a:prstGeom prst="roundRect">
            <a:avLst>
              <a:gd name="adj" fmla="val 3849"/>
            </a:avLst>
          </a:prstGeom>
          <a:solidFill>
            <a:schemeClr val="tx2"/>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8" name="Numbered Subhead 1">
            <a:extLst>
              <a:ext uri="{FF2B5EF4-FFF2-40B4-BE49-F238E27FC236}">
                <a16:creationId xmlns:a16="http://schemas.microsoft.com/office/drawing/2014/main" id="{0D99086D-0987-CE11-DD16-D55907ED639A}"/>
              </a:ext>
            </a:extLst>
          </p:cNvPr>
          <p:cNvSpPr>
            <a:spLocks noGrp="1"/>
          </p:cNvSpPr>
          <p:nvPr>
            <p:ph type="body" sz="quarter" idx="59" hasCustomPrompt="1"/>
          </p:nvPr>
        </p:nvSpPr>
        <p:spPr>
          <a:xfrm>
            <a:off x="4428000" y="2671780"/>
            <a:ext cx="3340800" cy="1620000"/>
          </a:xfrm>
          <a:prstGeom prst="roundRect">
            <a:avLst>
              <a:gd name="adj" fmla="val 3849"/>
            </a:avLst>
          </a:prstGeom>
          <a:solidFill>
            <a:schemeClr val="accent3"/>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9" name="Text Placeholder 1">
            <a:extLst>
              <a:ext uri="{FF2B5EF4-FFF2-40B4-BE49-F238E27FC236}">
                <a16:creationId xmlns:a16="http://schemas.microsoft.com/office/drawing/2014/main" id="{7AE7B0F9-EB21-5B65-5443-57C7F3D9674C}"/>
              </a:ext>
            </a:extLst>
          </p:cNvPr>
          <p:cNvSpPr>
            <a:spLocks noGrp="1"/>
          </p:cNvSpPr>
          <p:nvPr>
            <p:ph type="body" sz="quarter" idx="60" hasCustomPrompt="1"/>
          </p:nvPr>
        </p:nvSpPr>
        <p:spPr>
          <a:xfrm>
            <a:off x="4428000"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0" name="Numbered Subhead 1">
            <a:extLst>
              <a:ext uri="{FF2B5EF4-FFF2-40B4-BE49-F238E27FC236}">
                <a16:creationId xmlns:a16="http://schemas.microsoft.com/office/drawing/2014/main" id="{C117E993-C50E-7FA2-F257-8212D964F250}"/>
              </a:ext>
            </a:extLst>
          </p:cNvPr>
          <p:cNvSpPr>
            <a:spLocks noGrp="1"/>
          </p:cNvSpPr>
          <p:nvPr>
            <p:ph type="body" sz="quarter" idx="61" hasCustomPrompt="1"/>
          </p:nvPr>
        </p:nvSpPr>
        <p:spPr>
          <a:xfrm>
            <a:off x="7952675" y="2671780"/>
            <a:ext cx="3340800" cy="1620000"/>
          </a:xfrm>
          <a:prstGeom prst="roundRect">
            <a:avLst>
              <a:gd name="adj" fmla="val 3849"/>
            </a:avLst>
          </a:prstGeom>
          <a:solidFill>
            <a:schemeClr val="accent4"/>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1" name="Text Placeholder 1">
            <a:extLst>
              <a:ext uri="{FF2B5EF4-FFF2-40B4-BE49-F238E27FC236}">
                <a16:creationId xmlns:a16="http://schemas.microsoft.com/office/drawing/2014/main" id="{B5A729E8-85B9-A22D-5234-55EA3EECD0E0}"/>
              </a:ext>
            </a:extLst>
          </p:cNvPr>
          <p:cNvSpPr>
            <a:spLocks noGrp="1"/>
          </p:cNvSpPr>
          <p:nvPr>
            <p:ph type="body" sz="quarter" idx="62" hasCustomPrompt="1"/>
          </p:nvPr>
        </p:nvSpPr>
        <p:spPr>
          <a:xfrm>
            <a:off x="7952675"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6775965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key points – Boxes (Dark)">
    <p:spTree>
      <p:nvGrpSpPr>
        <p:cNvPr id="1" name=""/>
        <p:cNvGrpSpPr/>
        <p:nvPr/>
      </p:nvGrpSpPr>
      <p:grpSpPr>
        <a:xfrm>
          <a:off x="0" y="0"/>
          <a:ext cx="0" cy="0"/>
          <a:chOff x="0" y="0"/>
          <a:chExt cx="0" cy="0"/>
        </a:xfrm>
      </p:grpSpPr>
      <p:sp>
        <p:nvSpPr>
          <p:cNvPr id="11" name="Gray BG">
            <a:extLst>
              <a:ext uri="{FF2B5EF4-FFF2-40B4-BE49-F238E27FC236}">
                <a16:creationId xmlns:a16="http://schemas.microsoft.com/office/drawing/2014/main" id="{DED73A7A-4B3C-3179-9707-3B246AB2BC73}"/>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381676B-6CA3-5E3F-F77C-301231E9AED7}"/>
              </a:ext>
            </a:extLst>
          </p:cNvPr>
          <p:cNvSpPr>
            <a:spLocks noGrp="1"/>
          </p:cNvSpPr>
          <p:nvPr>
            <p:ph type="ftr" sz="quarter" idx="44"/>
          </p:nvPr>
        </p:nvSpPr>
        <p:spPr/>
        <p:txBody>
          <a:bodyPr/>
          <a:lstStyle/>
          <a:p>
            <a:r>
              <a:rPr lang="en-GB"/>
              <a:t>Copyright © 2023 HCL Technologies | Confidential</a:t>
            </a:r>
            <a:endParaRPr lang="en-AU"/>
          </a:p>
        </p:txBody>
      </p:sp>
      <p:sp>
        <p:nvSpPr>
          <p:cNvPr id="6" name="Title 1">
            <a:extLst>
              <a:ext uri="{FF2B5EF4-FFF2-40B4-BE49-F238E27FC236}">
                <a16:creationId xmlns:a16="http://schemas.microsoft.com/office/drawing/2014/main" id="{6C7DCFDC-417B-5182-6B1C-796664114E79}"/>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AE15EB47-67FA-0EC6-5CEA-AD4A6E03395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1" name="Text Placeholder 1">
            <a:extLst>
              <a:ext uri="{FF2B5EF4-FFF2-40B4-BE49-F238E27FC236}">
                <a16:creationId xmlns:a16="http://schemas.microsoft.com/office/drawing/2014/main" id="{26E06A02-A048-E027-368D-6560B8E04FCB}"/>
              </a:ext>
            </a:extLst>
          </p:cNvPr>
          <p:cNvSpPr>
            <a:spLocks noGrp="1"/>
          </p:cNvSpPr>
          <p:nvPr>
            <p:ph type="body" sz="quarter" idx="41" hasCustomPrompt="1"/>
          </p:nvPr>
        </p:nvSpPr>
        <p:spPr>
          <a:xfrm>
            <a:off x="899998" y="2671200"/>
            <a:ext cx="3340800" cy="3286800"/>
          </a:xfrm>
          <a:prstGeom prst="roundRect">
            <a:avLst>
              <a:gd name="adj" fmla="val 1760"/>
            </a:avLst>
          </a:prstGeom>
          <a:solidFill>
            <a:schemeClr val="tx2"/>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5" name="Text Placeholder 2">
            <a:extLst>
              <a:ext uri="{FF2B5EF4-FFF2-40B4-BE49-F238E27FC236}">
                <a16:creationId xmlns:a16="http://schemas.microsoft.com/office/drawing/2014/main" id="{0AF51B06-838B-B6C9-1070-C53702C4C60E}"/>
              </a:ext>
            </a:extLst>
          </p:cNvPr>
          <p:cNvSpPr>
            <a:spLocks noGrp="1"/>
          </p:cNvSpPr>
          <p:nvPr>
            <p:ph type="body" sz="quarter" idx="42" hasCustomPrompt="1"/>
          </p:nvPr>
        </p:nvSpPr>
        <p:spPr>
          <a:xfrm>
            <a:off x="4426337" y="2671200"/>
            <a:ext cx="3340800" cy="3286800"/>
          </a:xfrm>
          <a:prstGeom prst="roundRect">
            <a:avLst>
              <a:gd name="adj" fmla="val 1760"/>
            </a:avLst>
          </a:prstGeom>
          <a:solidFill>
            <a:schemeClr val="accent3"/>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6" name="Text Placeholder 3">
            <a:extLst>
              <a:ext uri="{FF2B5EF4-FFF2-40B4-BE49-F238E27FC236}">
                <a16:creationId xmlns:a16="http://schemas.microsoft.com/office/drawing/2014/main" id="{355BEC74-6D2E-CBF0-B153-D962CA18F106}"/>
              </a:ext>
            </a:extLst>
          </p:cNvPr>
          <p:cNvSpPr>
            <a:spLocks noGrp="1"/>
          </p:cNvSpPr>
          <p:nvPr>
            <p:ph type="body" sz="quarter" idx="43" hasCustomPrompt="1"/>
          </p:nvPr>
        </p:nvSpPr>
        <p:spPr>
          <a:xfrm>
            <a:off x="7952675" y="2671200"/>
            <a:ext cx="3340800" cy="3286800"/>
          </a:xfrm>
          <a:prstGeom prst="roundRect">
            <a:avLst>
              <a:gd name="adj" fmla="val 1760"/>
            </a:avLst>
          </a:prstGeom>
          <a:solidFill>
            <a:schemeClr val="accent4"/>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201768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16AE64A-F7BA-6E74-3DC4-B11C283A2676}"/>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BA691F-2EA8-BC0C-F10F-12B5914F7D20}"/>
              </a:ext>
            </a:extLst>
          </p:cNvPr>
          <p:cNvSpPr>
            <a:spLocks noGrp="1"/>
          </p:cNvSpPr>
          <p:nvPr>
            <p:ph type="title"/>
          </p:nvPr>
        </p:nvSpPr>
        <p:spPr/>
        <p:txBody>
          <a:bodyPr/>
          <a:lstStyle/>
          <a:p>
            <a:r>
              <a:rPr lang="en-US"/>
              <a:t>Click to edit Master title style</a:t>
            </a:r>
            <a:endParaRPr lang="en-US" dirty="0"/>
          </a:p>
        </p:txBody>
      </p:sp>
      <p:sp>
        <p:nvSpPr>
          <p:cNvPr id="11" name="Text Placeholder 1">
            <a:extLst>
              <a:ext uri="{FF2B5EF4-FFF2-40B4-BE49-F238E27FC236}">
                <a16:creationId xmlns:a16="http://schemas.microsoft.com/office/drawing/2014/main" id="{1372F89A-6ADB-C37D-4231-68A98A30FF9B}"/>
              </a:ext>
            </a:extLst>
          </p:cNvPr>
          <p:cNvSpPr>
            <a:spLocks noGrp="1"/>
          </p:cNvSpPr>
          <p:nvPr>
            <p:ph type="body" sz="quarter" idx="14"/>
          </p:nvPr>
        </p:nvSpPr>
        <p:spPr>
          <a:xfrm>
            <a:off x="898524" y="2116800"/>
            <a:ext cx="10382025" cy="384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8972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key points – Numbered box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203D4449-1E44-5A43-BFDE-06979D2C4D6A}"/>
              </a:ext>
            </a:extLst>
          </p:cNvPr>
          <p:cNvSpPr>
            <a:spLocks noGrp="1"/>
          </p:cNvSpPr>
          <p:nvPr>
            <p:ph type="ftr" sz="quarter" idx="41"/>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F8271C70-4553-51EF-9089-52BF1F0E57C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377D10A8-01A1-D0E7-EB8B-9C6AD9194490}"/>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06DFE922-FE7D-F659-EC3C-79BAE8165BD5}"/>
              </a:ext>
            </a:extLst>
          </p:cNvPr>
          <p:cNvSpPr>
            <a:spLocks noGrp="1"/>
          </p:cNvSpPr>
          <p:nvPr>
            <p:ph type="body" sz="quarter" idx="16" hasCustomPrompt="1"/>
          </p:nvPr>
        </p:nvSpPr>
        <p:spPr>
          <a:xfrm>
            <a:off x="0" y="2674131"/>
            <a:ext cx="4064400" cy="3575032"/>
          </a:xfrm>
          <a:prstGeom prst="rect">
            <a:avLst/>
          </a:prstGeom>
          <a:solidFill>
            <a:schemeClr val="tx2"/>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6" name="Number 1">
            <a:extLst>
              <a:ext uri="{FF2B5EF4-FFF2-40B4-BE49-F238E27FC236}">
                <a16:creationId xmlns:a16="http://schemas.microsoft.com/office/drawing/2014/main" id="{B8E2928E-2E1B-4F70-B3E7-778E40CFBE9C}"/>
              </a:ext>
            </a:extLst>
          </p:cNvPr>
          <p:cNvSpPr>
            <a:spLocks noGrp="1"/>
          </p:cNvSpPr>
          <p:nvPr>
            <p:ph type="body" sz="quarter" idx="21" hasCustomPrompt="1"/>
          </p:nvPr>
        </p:nvSpPr>
        <p:spPr>
          <a:xfrm>
            <a:off x="588402"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8" name="Text Placeholder 2">
            <a:extLst>
              <a:ext uri="{FF2B5EF4-FFF2-40B4-BE49-F238E27FC236}">
                <a16:creationId xmlns:a16="http://schemas.microsoft.com/office/drawing/2014/main" id="{6FAE6758-D325-18E5-F7B4-BB132C7540DF}"/>
              </a:ext>
            </a:extLst>
          </p:cNvPr>
          <p:cNvSpPr>
            <a:spLocks noGrp="1"/>
          </p:cNvSpPr>
          <p:nvPr>
            <p:ph type="body" sz="quarter" idx="17" hasCustomPrompt="1"/>
          </p:nvPr>
        </p:nvSpPr>
        <p:spPr>
          <a:xfrm>
            <a:off x="4063800" y="2671781"/>
            <a:ext cx="4064400" cy="3575032"/>
          </a:xfrm>
          <a:prstGeom prst="rect">
            <a:avLst/>
          </a:prstGeom>
          <a:solidFill>
            <a:schemeClr val="accent3"/>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4" name="Number 2">
            <a:extLst>
              <a:ext uri="{FF2B5EF4-FFF2-40B4-BE49-F238E27FC236}">
                <a16:creationId xmlns:a16="http://schemas.microsoft.com/office/drawing/2014/main" id="{AF74FDB3-16B1-3029-CD4D-A7FE44BB8C13}"/>
              </a:ext>
            </a:extLst>
          </p:cNvPr>
          <p:cNvSpPr>
            <a:spLocks noGrp="1"/>
          </p:cNvSpPr>
          <p:nvPr>
            <p:ph type="body" sz="quarter" idx="22" hasCustomPrompt="1"/>
          </p:nvPr>
        </p:nvSpPr>
        <p:spPr>
          <a:xfrm>
            <a:off x="4651602"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9" name="Text Placeholder 3">
            <a:extLst>
              <a:ext uri="{FF2B5EF4-FFF2-40B4-BE49-F238E27FC236}">
                <a16:creationId xmlns:a16="http://schemas.microsoft.com/office/drawing/2014/main" id="{5178D57A-F7AA-BABD-5DB3-00B3ADE94CC2}"/>
              </a:ext>
            </a:extLst>
          </p:cNvPr>
          <p:cNvSpPr>
            <a:spLocks noGrp="1"/>
          </p:cNvSpPr>
          <p:nvPr>
            <p:ph type="body" sz="quarter" idx="19" hasCustomPrompt="1"/>
          </p:nvPr>
        </p:nvSpPr>
        <p:spPr>
          <a:xfrm>
            <a:off x="8127600" y="2671781"/>
            <a:ext cx="4064400" cy="3575032"/>
          </a:xfrm>
          <a:prstGeom prst="rect">
            <a:avLst/>
          </a:prstGeom>
          <a:solidFill>
            <a:schemeClr val="accent4"/>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7" name="Number 3">
            <a:extLst>
              <a:ext uri="{FF2B5EF4-FFF2-40B4-BE49-F238E27FC236}">
                <a16:creationId xmlns:a16="http://schemas.microsoft.com/office/drawing/2014/main" id="{351CDFFB-28DB-A1DF-45AB-5CB2C58C5CCE}"/>
              </a:ext>
            </a:extLst>
          </p:cNvPr>
          <p:cNvSpPr>
            <a:spLocks noGrp="1"/>
          </p:cNvSpPr>
          <p:nvPr>
            <p:ph type="body" sz="quarter" idx="23" hasCustomPrompt="1"/>
          </p:nvPr>
        </p:nvSpPr>
        <p:spPr>
          <a:xfrm>
            <a:off x="8714225"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Tree>
    <p:extLst>
      <p:ext uri="{BB962C8B-B14F-4D97-AF65-F5344CB8AC3E}">
        <p14:creationId xmlns:p14="http://schemas.microsoft.com/office/powerpoint/2010/main" val="30558328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key points – Boxes, Image">
    <p:bg>
      <p:bgPr>
        <a:solidFill>
          <a:srgbClr val="E6EBF5"/>
        </a:solidFill>
        <a:effectLst/>
      </p:bgPr>
    </p:bg>
    <p:spTree>
      <p:nvGrpSpPr>
        <p:cNvPr id="1" name=""/>
        <p:cNvGrpSpPr/>
        <p:nvPr/>
      </p:nvGrpSpPr>
      <p:grpSpPr>
        <a:xfrm>
          <a:off x="0" y="0"/>
          <a:ext cx="0" cy="0"/>
          <a:chOff x="0" y="0"/>
          <a:chExt cx="0" cy="0"/>
        </a:xfrm>
      </p:grpSpPr>
      <p:sp>
        <p:nvSpPr>
          <p:cNvPr id="11" name="White BG">
            <a:extLst>
              <a:ext uri="{FF2B5EF4-FFF2-40B4-BE49-F238E27FC236}">
                <a16:creationId xmlns:a16="http://schemas.microsoft.com/office/drawing/2014/main" id="{078C9E54-40CF-89F5-884C-2488E2F39D04}"/>
              </a:ext>
              <a:ext uri="{C183D7F6-B498-43B3-948B-1728B52AA6E4}">
                <adec:decorative xmlns:adec="http://schemas.microsoft.com/office/drawing/2017/decorative" val="1"/>
              </a:ext>
            </a:extLst>
          </p:cNvPr>
          <p:cNvSpPr/>
          <p:nvPr userDrawn="1"/>
        </p:nvSpPr>
        <p:spPr>
          <a:xfrm>
            <a:off x="0" y="0"/>
            <a:ext cx="12192000" cy="3972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a:extLst>
              <a:ext uri="{FF2B5EF4-FFF2-40B4-BE49-F238E27FC236}">
                <a16:creationId xmlns:a16="http://schemas.microsoft.com/office/drawing/2014/main" id="{613D376F-DA7B-124B-7E3A-6368DD2DA66D}"/>
              </a:ext>
            </a:extLst>
          </p:cNvPr>
          <p:cNvSpPr>
            <a:spLocks noGrp="1"/>
          </p:cNvSpPr>
          <p:nvPr>
            <p:ph type="pic" sz="quarter" idx="38" hasCustomPrompt="1"/>
          </p:nvPr>
        </p:nvSpPr>
        <p:spPr>
          <a:xfrm>
            <a:off x="8578302" y="540000"/>
            <a:ext cx="3757619" cy="5419475"/>
          </a:xfrm>
          <a:prstGeom prst="roundRect">
            <a:avLst>
              <a:gd name="adj" fmla="val 1528"/>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ABC0C777-BA5A-4A9C-8689-0BE2967B7C3E}"/>
              </a:ext>
            </a:extLst>
          </p:cNvPr>
          <p:cNvSpPr>
            <a:spLocks noGrp="1"/>
          </p:cNvSpPr>
          <p:nvPr>
            <p:ph type="sldNum" sz="quarter" idx="11"/>
          </p:nvPr>
        </p:nvSpPr>
        <p:spPr/>
        <p:txBody>
          <a:bodyPr/>
          <a:lstStyle>
            <a:lvl1pPr>
              <a:defRPr>
                <a:solidFill>
                  <a:schemeClr val="tx1">
                    <a:alpha val="50000"/>
                  </a:schemeClr>
                </a:solidFill>
              </a:defRPr>
            </a:lvl1p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2ED82A2D-1CD3-B97D-5A3F-D5BF9B93DAEC}"/>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7BD7048E-0504-A3D1-5138-70CE3C07F0DF}"/>
              </a:ext>
            </a:extLst>
          </p:cNvPr>
          <p:cNvSpPr>
            <a:spLocks noGrp="1"/>
          </p:cNvSpPr>
          <p:nvPr>
            <p:ph type="title" hasCustomPrompt="1"/>
          </p:nvPr>
        </p:nvSpPr>
        <p:spPr>
          <a:xfrm>
            <a:off x="864001" y="860400"/>
            <a:ext cx="7276699" cy="1661993"/>
          </a:xfrm>
        </p:spPr>
        <p:txBody>
          <a:bodyPr/>
          <a:lstStyle>
            <a:lvl1pPr>
              <a:defRPr sz="4000"/>
            </a:lvl1pPr>
          </a:lstStyle>
          <a:p>
            <a:r>
              <a:rPr lang="en-US" dirty="0"/>
              <a:t>Click to edit </a:t>
            </a:r>
            <a:br>
              <a:rPr lang="en-US" dirty="0"/>
            </a:br>
            <a:r>
              <a:rPr lang="en-US" dirty="0"/>
              <a:t>Master title style </a:t>
            </a:r>
            <a:br>
              <a:rPr lang="en-US" dirty="0"/>
            </a:br>
            <a:r>
              <a:rPr lang="en-US" dirty="0"/>
              <a:t>maximum three lines</a:t>
            </a:r>
          </a:p>
        </p:txBody>
      </p:sp>
      <p:sp>
        <p:nvSpPr>
          <p:cNvPr id="5" name="Subtitle">
            <a:extLst>
              <a:ext uri="{FF2B5EF4-FFF2-40B4-BE49-F238E27FC236}">
                <a16:creationId xmlns:a16="http://schemas.microsoft.com/office/drawing/2014/main" id="{932E65B3-81F5-0997-19FA-BAB08661BB90}"/>
              </a:ext>
            </a:extLst>
          </p:cNvPr>
          <p:cNvSpPr>
            <a:spLocks noGrp="1"/>
          </p:cNvSpPr>
          <p:nvPr>
            <p:ph type="body" sz="quarter" idx="40" hasCustomPrompt="1"/>
          </p:nvPr>
        </p:nvSpPr>
        <p:spPr>
          <a:xfrm>
            <a:off x="878399" y="2282400"/>
            <a:ext cx="7262299"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8" name="Text Placeholder 1">
            <a:extLst>
              <a:ext uri="{FF2B5EF4-FFF2-40B4-BE49-F238E27FC236}">
                <a16:creationId xmlns:a16="http://schemas.microsoft.com/office/drawing/2014/main" id="{2649812E-C098-4188-399C-697CA9AA0549}"/>
              </a:ext>
            </a:extLst>
          </p:cNvPr>
          <p:cNvSpPr>
            <a:spLocks noGrp="1"/>
          </p:cNvSpPr>
          <p:nvPr>
            <p:ph type="body" sz="quarter" idx="17" hasCustomPrompt="1"/>
          </p:nvPr>
        </p:nvSpPr>
        <p:spPr>
          <a:xfrm>
            <a:off x="900000" y="4416425"/>
            <a:ext cx="2293567" cy="1543050"/>
          </a:xfrm>
          <a:prstGeom prst="roundRect">
            <a:avLst>
              <a:gd name="adj" fmla="val 3827"/>
            </a:avLst>
          </a:prstGeom>
          <a:solidFill>
            <a:schemeClr val="tx2"/>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
        <p:nvSpPr>
          <p:cNvPr id="18" name="Text Placeholder 2">
            <a:extLst>
              <a:ext uri="{FF2B5EF4-FFF2-40B4-BE49-F238E27FC236}">
                <a16:creationId xmlns:a16="http://schemas.microsoft.com/office/drawing/2014/main" id="{F459027D-42D8-91B2-498B-94D4D0D4F4B0}"/>
              </a:ext>
            </a:extLst>
          </p:cNvPr>
          <p:cNvSpPr>
            <a:spLocks noGrp="1"/>
          </p:cNvSpPr>
          <p:nvPr>
            <p:ph type="body" sz="quarter" idx="42" hasCustomPrompt="1"/>
          </p:nvPr>
        </p:nvSpPr>
        <p:spPr>
          <a:xfrm>
            <a:off x="3373751" y="4416425"/>
            <a:ext cx="2293200" cy="1543050"/>
          </a:xfrm>
          <a:prstGeom prst="roundRect">
            <a:avLst>
              <a:gd name="adj" fmla="val 3827"/>
            </a:avLst>
          </a:prstGeom>
          <a:solidFill>
            <a:schemeClr val="accent3"/>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
        <p:nvSpPr>
          <p:cNvPr id="19" name="Text Placeholder 3">
            <a:extLst>
              <a:ext uri="{FF2B5EF4-FFF2-40B4-BE49-F238E27FC236}">
                <a16:creationId xmlns:a16="http://schemas.microsoft.com/office/drawing/2014/main" id="{D55B6F06-DE62-27B0-2063-8CADECB55B1E}"/>
              </a:ext>
            </a:extLst>
          </p:cNvPr>
          <p:cNvSpPr>
            <a:spLocks noGrp="1"/>
          </p:cNvSpPr>
          <p:nvPr>
            <p:ph type="body" sz="quarter" idx="43" hasCustomPrompt="1"/>
          </p:nvPr>
        </p:nvSpPr>
        <p:spPr>
          <a:xfrm>
            <a:off x="5847134" y="4416425"/>
            <a:ext cx="2293200" cy="1543050"/>
          </a:xfrm>
          <a:prstGeom prst="roundRect">
            <a:avLst>
              <a:gd name="adj" fmla="val 3827"/>
            </a:avLst>
          </a:prstGeom>
          <a:solidFill>
            <a:schemeClr val="accent4"/>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Tree>
    <p:extLst>
      <p:ext uri="{BB962C8B-B14F-4D97-AF65-F5344CB8AC3E}">
        <p14:creationId xmlns:p14="http://schemas.microsoft.com/office/powerpoint/2010/main" val="8469724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Four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5" name="Gradient (Intense)">
            <a:extLst>
              <a:ext uri="{FF2B5EF4-FFF2-40B4-BE49-F238E27FC236}">
                <a16:creationId xmlns:a16="http://schemas.microsoft.com/office/drawing/2014/main" id="{A8DEF72D-D5C7-D639-2DB3-192544533C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53B9B76E-8106-2BF4-0E37-D7C3F04056A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4" name="Footer Placeholder">
            <a:extLst>
              <a:ext uri="{FF2B5EF4-FFF2-40B4-BE49-F238E27FC236}">
                <a16:creationId xmlns:a16="http://schemas.microsoft.com/office/drawing/2014/main" id="{1FE5C738-CC55-005B-A5FE-A97B95F9DB57}"/>
              </a:ext>
            </a:extLst>
          </p:cNvPr>
          <p:cNvSpPr>
            <a:spLocks noGrp="1"/>
          </p:cNvSpPr>
          <p:nvPr>
            <p:ph type="ftr" sz="quarter" idx="2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AA9918A6-DBD5-DF52-35C8-405EE570D2D6}"/>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899999"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3616536"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6333073"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F021BF5D-651C-471B-343F-AAA581E02BE6}"/>
              </a:ext>
            </a:extLst>
          </p:cNvPr>
          <p:cNvSpPr>
            <a:spLocks noGrp="1"/>
          </p:cNvSpPr>
          <p:nvPr>
            <p:ph type="body" sz="quarter" idx="20" hasCustomPrompt="1"/>
          </p:nvPr>
        </p:nvSpPr>
        <p:spPr>
          <a:xfrm>
            <a:off x="9049609"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 name="Lines">
            <a:extLst>
              <a:ext uri="{FF2B5EF4-FFF2-40B4-BE49-F238E27FC236}">
                <a16:creationId xmlns:a16="http://schemas.microsoft.com/office/drawing/2014/main" id="{DA5718E8-31AB-B34F-F885-A8D96E10B6BD}"/>
              </a:ext>
            </a:extLst>
          </p:cNvPr>
          <p:cNvGrpSpPr/>
          <p:nvPr userDrawn="1"/>
        </p:nvGrpSpPr>
        <p:grpSpPr>
          <a:xfrm>
            <a:off x="899999" y="4467498"/>
            <a:ext cx="10396010" cy="0"/>
            <a:chOff x="899999" y="4467498"/>
            <a:chExt cx="10396010" cy="0"/>
          </a:xfrm>
        </p:grpSpPr>
        <p:cxnSp>
          <p:nvCxnSpPr>
            <p:cNvPr id="7" name="Straight Arrow Connector 6">
              <a:extLst>
                <a:ext uri="{FF2B5EF4-FFF2-40B4-BE49-F238E27FC236}">
                  <a16:creationId xmlns:a16="http://schemas.microsoft.com/office/drawing/2014/main" id="{066BA5C5-21F9-2915-076C-5A79AD35F0CC}"/>
                </a:ext>
              </a:extLst>
            </p:cNvPr>
            <p:cNvCxnSpPr>
              <a:cxnSpLocks/>
            </p:cNvCxnSpPr>
            <p:nvPr/>
          </p:nvCxnSpPr>
          <p:spPr>
            <a:xfrm>
              <a:off x="899999"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5F9F538-BF5A-0FE5-1E5F-04D440762BDE}"/>
                </a:ext>
              </a:extLst>
            </p:cNvPr>
            <p:cNvCxnSpPr>
              <a:cxnSpLocks/>
            </p:cNvCxnSpPr>
            <p:nvPr/>
          </p:nvCxnSpPr>
          <p:spPr>
            <a:xfrm>
              <a:off x="3616536"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809E8F-F070-8631-A3C7-73439321B17F}"/>
                </a:ext>
              </a:extLst>
            </p:cNvPr>
            <p:cNvCxnSpPr>
              <a:cxnSpLocks/>
            </p:cNvCxnSpPr>
            <p:nvPr/>
          </p:nvCxnSpPr>
          <p:spPr>
            <a:xfrm>
              <a:off x="6333073"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58F319-8AD8-B456-0901-D8DAFFB8838D}"/>
                </a:ext>
              </a:extLst>
            </p:cNvPr>
            <p:cNvCxnSpPr>
              <a:cxnSpLocks/>
            </p:cNvCxnSpPr>
            <p:nvPr/>
          </p:nvCxnSpPr>
          <p:spPr>
            <a:xfrm>
              <a:off x="9049609"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0645213"/>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key points – Numbered, Image (Light)">
    <p:spTree>
      <p:nvGrpSpPr>
        <p:cNvPr id="1" name=""/>
        <p:cNvGrpSpPr/>
        <p:nvPr/>
      </p:nvGrpSpPr>
      <p:grpSpPr>
        <a:xfrm>
          <a:off x="0" y="0"/>
          <a:ext cx="0" cy="0"/>
          <a:chOff x="0" y="0"/>
          <a:chExt cx="0" cy="0"/>
        </a:xfrm>
      </p:grpSpPr>
      <p:pic>
        <p:nvPicPr>
          <p:cNvPr id="10" name="Gradient (Light)">
            <a:extLst>
              <a:ext uri="{FF2B5EF4-FFF2-40B4-BE49-F238E27FC236}">
                <a16:creationId xmlns:a16="http://schemas.microsoft.com/office/drawing/2014/main" id="{18C45610-7787-8AD9-687B-02987C7262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8" t="2581" r="29570" b="10421"/>
          <a:stretch/>
        </p:blipFill>
        <p:spPr>
          <a:xfrm>
            <a:off x="3497263" y="180004"/>
            <a:ext cx="8514738" cy="6066811"/>
          </a:xfrm>
          <a:custGeom>
            <a:avLst/>
            <a:gdLst>
              <a:gd name="connsiteX0" fmla="*/ 57817 w 8514738"/>
              <a:gd name="connsiteY0" fmla="*/ 0 h 6066811"/>
              <a:gd name="connsiteX1" fmla="*/ 8456921 w 8514738"/>
              <a:gd name="connsiteY1" fmla="*/ 0 h 6066811"/>
              <a:gd name="connsiteX2" fmla="*/ 8514738 w 8514738"/>
              <a:gd name="connsiteY2" fmla="*/ 57817 h 6066811"/>
              <a:gd name="connsiteX3" fmla="*/ 8514738 w 8514738"/>
              <a:gd name="connsiteY3" fmla="*/ 6008994 h 6066811"/>
              <a:gd name="connsiteX4" fmla="*/ 8456921 w 8514738"/>
              <a:gd name="connsiteY4" fmla="*/ 6066811 h 6066811"/>
              <a:gd name="connsiteX5" fmla="*/ 57817 w 8514738"/>
              <a:gd name="connsiteY5" fmla="*/ 6066811 h 6066811"/>
              <a:gd name="connsiteX6" fmla="*/ 0 w 8514738"/>
              <a:gd name="connsiteY6" fmla="*/ 6008994 h 6066811"/>
              <a:gd name="connsiteX7" fmla="*/ 0 w 8514738"/>
              <a:gd name="connsiteY7" fmla="*/ 57817 h 6066811"/>
              <a:gd name="connsiteX8" fmla="*/ 57817 w 8514738"/>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14738" h="6066811">
                <a:moveTo>
                  <a:pt x="57817" y="0"/>
                </a:moveTo>
                <a:lnTo>
                  <a:pt x="8456921" y="0"/>
                </a:lnTo>
                <a:cubicBezTo>
                  <a:pt x="8488852" y="0"/>
                  <a:pt x="8514738" y="25886"/>
                  <a:pt x="8514738" y="57817"/>
                </a:cubicBezTo>
                <a:lnTo>
                  <a:pt x="8514738" y="6008994"/>
                </a:lnTo>
                <a:cubicBezTo>
                  <a:pt x="8514738" y="6040925"/>
                  <a:pt x="8488852" y="6066811"/>
                  <a:pt x="8456921" y="6066811"/>
                </a:cubicBezTo>
                <a:lnTo>
                  <a:pt x="57817" y="6066811"/>
                </a:lnTo>
                <a:cubicBezTo>
                  <a:pt x="25886" y="6066811"/>
                  <a:pt x="0" y="6040925"/>
                  <a:pt x="0" y="6008994"/>
                </a:cubicBezTo>
                <a:lnTo>
                  <a:pt x="0" y="57817"/>
                </a:lnTo>
                <a:cubicBezTo>
                  <a:pt x="0" y="25886"/>
                  <a:pt x="25886" y="0"/>
                  <a:pt x="57817" y="0"/>
                </a:cubicBezTo>
                <a:close/>
              </a:path>
            </a:pathLst>
          </a:custGeom>
        </p:spPr>
      </p:pic>
      <p:sp>
        <p:nvSpPr>
          <p:cNvPr id="4" name="Slide Number Placeholder">
            <a:extLst>
              <a:ext uri="{FF2B5EF4-FFF2-40B4-BE49-F238E27FC236}">
                <a16:creationId xmlns:a16="http://schemas.microsoft.com/office/drawing/2014/main" id="{D3AAFE91-7A88-41D5-3797-D86FC971CD21}"/>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228FAD7C-85D6-9C23-1557-EAF53A78F3C5}"/>
              </a:ext>
            </a:extLst>
          </p:cNvPr>
          <p:cNvSpPr>
            <a:spLocks noGrp="1"/>
          </p:cNvSpPr>
          <p:nvPr>
            <p:ph type="ftr" sz="quarter" idx="41"/>
          </p:nvPr>
        </p:nvSpPr>
        <p:spPr/>
        <p:txBody>
          <a:bodyPr/>
          <a:lstStyle/>
          <a:p>
            <a:r>
              <a:rPr lang="en-GB"/>
              <a:t>Copyright © 2023 HCL Technologies | Confidential</a:t>
            </a:r>
            <a:endParaRPr lang="en-AU"/>
          </a:p>
        </p:txBody>
      </p:sp>
      <p:sp>
        <p:nvSpPr>
          <p:cNvPr id="28" name="Picture Placeholder">
            <a:extLst>
              <a:ext uri="{FF2B5EF4-FFF2-40B4-BE49-F238E27FC236}">
                <a16:creationId xmlns:a16="http://schemas.microsoft.com/office/drawing/2014/main" id="{34C3109D-8520-15FD-4F56-07493939930A}"/>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2005BF58-3E68-960B-DF4D-87CB07DAB28D}"/>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1C570830-B361-A0BC-294B-3BACDAE21D27}"/>
              </a:ext>
            </a:extLst>
          </p:cNvPr>
          <p:cNvSpPr>
            <a:spLocks noGrp="1"/>
          </p:cNvSpPr>
          <p:nvPr>
            <p:ph type="body" sz="quarter" idx="40" hasCustomPrompt="1"/>
          </p:nvPr>
        </p:nvSpPr>
        <p:spPr>
          <a:xfrm>
            <a:off x="4031797" y="1771200"/>
            <a:ext cx="7261677"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Text Placeholder 1">
            <a:extLst>
              <a:ext uri="{FF2B5EF4-FFF2-40B4-BE49-F238E27FC236}">
                <a16:creationId xmlns:a16="http://schemas.microsoft.com/office/drawing/2014/main" id="{DD8CC77D-4BAB-0CAD-4336-8F983CF263A7}"/>
              </a:ext>
            </a:extLst>
          </p:cNvPr>
          <p:cNvSpPr>
            <a:spLocks noGrp="1"/>
          </p:cNvSpPr>
          <p:nvPr>
            <p:ph type="body" sz="quarter" idx="21" hasCustomPrompt="1"/>
          </p:nvPr>
        </p:nvSpPr>
        <p:spPr>
          <a:xfrm>
            <a:off x="4055978" y="2907615"/>
            <a:ext cx="3302338"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19" name="Number 1">
            <a:extLst>
              <a:ext uri="{FF2B5EF4-FFF2-40B4-BE49-F238E27FC236}">
                <a16:creationId xmlns:a16="http://schemas.microsoft.com/office/drawing/2014/main" id="{7E6313D8-4993-5E62-AB82-5D84C58B031F}"/>
              </a:ext>
            </a:extLst>
          </p:cNvPr>
          <p:cNvSpPr>
            <a:spLocks noGrp="1"/>
          </p:cNvSpPr>
          <p:nvPr>
            <p:ph type="body" sz="quarter" idx="25" hasCustomPrompt="1"/>
          </p:nvPr>
        </p:nvSpPr>
        <p:spPr>
          <a:xfrm>
            <a:off x="4003079" y="2761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B2C1B21F-CE5E-DE31-8CA7-7C245CFED073}"/>
              </a:ext>
            </a:extLst>
          </p:cNvPr>
          <p:cNvSpPr>
            <a:spLocks noGrp="1"/>
          </p:cNvSpPr>
          <p:nvPr>
            <p:ph type="body" sz="quarter" idx="23" hasCustomPrompt="1"/>
          </p:nvPr>
        </p:nvSpPr>
        <p:spPr>
          <a:xfrm>
            <a:off x="4055978" y="4562370"/>
            <a:ext cx="3302338"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0" name="Number 2">
            <a:extLst>
              <a:ext uri="{FF2B5EF4-FFF2-40B4-BE49-F238E27FC236}">
                <a16:creationId xmlns:a16="http://schemas.microsoft.com/office/drawing/2014/main" id="{1A4ED0D7-B88D-CE85-BC98-DF649D992C10}"/>
              </a:ext>
            </a:extLst>
          </p:cNvPr>
          <p:cNvSpPr>
            <a:spLocks noGrp="1"/>
          </p:cNvSpPr>
          <p:nvPr>
            <p:ph type="body" sz="quarter" idx="26" hasCustomPrompt="1"/>
          </p:nvPr>
        </p:nvSpPr>
        <p:spPr>
          <a:xfrm>
            <a:off x="4003079" y="442212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6" name="Text Placeholder 3">
            <a:extLst>
              <a:ext uri="{FF2B5EF4-FFF2-40B4-BE49-F238E27FC236}">
                <a16:creationId xmlns:a16="http://schemas.microsoft.com/office/drawing/2014/main" id="{B7A87C0B-3F0D-DA06-9880-D93F84756808}"/>
              </a:ext>
            </a:extLst>
          </p:cNvPr>
          <p:cNvSpPr>
            <a:spLocks noGrp="1"/>
          </p:cNvSpPr>
          <p:nvPr>
            <p:ph type="body" sz="quarter" idx="22" hasCustomPrompt="1"/>
          </p:nvPr>
        </p:nvSpPr>
        <p:spPr>
          <a:xfrm>
            <a:off x="7992275" y="2907615"/>
            <a:ext cx="3301200"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5" name="Number 3">
            <a:extLst>
              <a:ext uri="{FF2B5EF4-FFF2-40B4-BE49-F238E27FC236}">
                <a16:creationId xmlns:a16="http://schemas.microsoft.com/office/drawing/2014/main" id="{E9520331-7A1D-2F2F-08BD-8BD7559F5442}"/>
              </a:ext>
            </a:extLst>
          </p:cNvPr>
          <p:cNvSpPr>
            <a:spLocks noGrp="1"/>
          </p:cNvSpPr>
          <p:nvPr>
            <p:ph type="body" sz="quarter" idx="27" hasCustomPrompt="1"/>
          </p:nvPr>
        </p:nvSpPr>
        <p:spPr>
          <a:xfrm>
            <a:off x="7939376" y="2761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8" name="Text Placeholder 4">
            <a:extLst>
              <a:ext uri="{FF2B5EF4-FFF2-40B4-BE49-F238E27FC236}">
                <a16:creationId xmlns:a16="http://schemas.microsoft.com/office/drawing/2014/main" id="{367D30E0-3635-C319-1B12-4A30F69D1C0B}"/>
              </a:ext>
            </a:extLst>
          </p:cNvPr>
          <p:cNvSpPr>
            <a:spLocks noGrp="1"/>
          </p:cNvSpPr>
          <p:nvPr>
            <p:ph type="body" sz="quarter" idx="24" hasCustomPrompt="1"/>
          </p:nvPr>
        </p:nvSpPr>
        <p:spPr>
          <a:xfrm>
            <a:off x="7992275" y="4562370"/>
            <a:ext cx="3301200"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6" name="Number 4">
            <a:extLst>
              <a:ext uri="{FF2B5EF4-FFF2-40B4-BE49-F238E27FC236}">
                <a16:creationId xmlns:a16="http://schemas.microsoft.com/office/drawing/2014/main" id="{EE1F54B9-6223-2DAC-D66F-725F0C7681C0}"/>
              </a:ext>
            </a:extLst>
          </p:cNvPr>
          <p:cNvSpPr>
            <a:spLocks noGrp="1"/>
          </p:cNvSpPr>
          <p:nvPr>
            <p:ph type="body" sz="quarter" idx="28" hasCustomPrompt="1"/>
          </p:nvPr>
        </p:nvSpPr>
        <p:spPr>
          <a:xfrm>
            <a:off x="7939376" y="442212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5" name="Lines">
            <a:extLst>
              <a:ext uri="{FF2B5EF4-FFF2-40B4-BE49-F238E27FC236}">
                <a16:creationId xmlns:a16="http://schemas.microsoft.com/office/drawing/2014/main" id="{AD805ABA-F8C5-255E-443B-CE23D2D6EB90}"/>
              </a:ext>
            </a:extLst>
          </p:cNvPr>
          <p:cNvGrpSpPr/>
          <p:nvPr userDrawn="1"/>
        </p:nvGrpSpPr>
        <p:grpSpPr>
          <a:xfrm>
            <a:off x="4056074" y="4320988"/>
            <a:ext cx="7237401" cy="0"/>
            <a:chOff x="4056074" y="4320988"/>
            <a:chExt cx="7237401" cy="0"/>
          </a:xfrm>
        </p:grpSpPr>
        <p:cxnSp>
          <p:nvCxnSpPr>
            <p:cNvPr id="6" name="Straight Connector 5">
              <a:extLst>
                <a:ext uri="{FF2B5EF4-FFF2-40B4-BE49-F238E27FC236}">
                  <a16:creationId xmlns:a16="http://schemas.microsoft.com/office/drawing/2014/main" id="{7EFBF103-2637-A019-A254-9455BA1B83DF}"/>
                </a:ext>
              </a:extLst>
            </p:cNvPr>
            <p:cNvCxnSpPr>
              <a:cxnSpLocks/>
            </p:cNvCxnSpPr>
            <p:nvPr/>
          </p:nvCxnSpPr>
          <p:spPr>
            <a:xfrm>
              <a:off x="4056074" y="4320988"/>
              <a:ext cx="330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30B2E9-28FA-FE33-EF34-EDD94502988A}"/>
                </a:ext>
              </a:extLst>
            </p:cNvPr>
            <p:cNvCxnSpPr>
              <a:cxnSpLocks/>
            </p:cNvCxnSpPr>
            <p:nvPr/>
          </p:nvCxnSpPr>
          <p:spPr>
            <a:xfrm>
              <a:off x="7992275" y="4320988"/>
              <a:ext cx="330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29879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key points – Numbered, Image top">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9" name="Footer Placeholder 8">
            <a:extLst>
              <a:ext uri="{FF2B5EF4-FFF2-40B4-BE49-F238E27FC236}">
                <a16:creationId xmlns:a16="http://schemas.microsoft.com/office/drawing/2014/main" id="{ED882BB7-4F85-842D-14CC-A51225BAAEEC}"/>
              </a:ext>
            </a:extLst>
          </p:cNvPr>
          <p:cNvSpPr>
            <a:spLocks noGrp="1"/>
          </p:cNvSpPr>
          <p:nvPr>
            <p:ph type="ftr" sz="quarter" idx="21"/>
          </p:nvPr>
        </p:nvSpPr>
        <p:spPr/>
        <p:txBody>
          <a:bodyPr/>
          <a:lstStyle/>
          <a:p>
            <a:r>
              <a:rPr lang="en-GB"/>
              <a:t>Copyright © 2023 HCL Technologies | Confidential</a:t>
            </a:r>
            <a:endParaRPr lang="en-GB" dirty="0"/>
          </a:p>
        </p:txBody>
      </p:sp>
      <p:sp>
        <p:nvSpPr>
          <p:cNvPr id="2" name="Picture Placeholder">
            <a:extLst>
              <a:ext uri="{FF2B5EF4-FFF2-40B4-BE49-F238E27FC236}">
                <a16:creationId xmlns:a16="http://schemas.microsoft.com/office/drawing/2014/main" id="{B7BD435A-7514-DF96-1335-F45CB7F3F971}"/>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Rectangle: Rounded Corners">
            <a:extLst>
              <a:ext uri="{FF2B5EF4-FFF2-40B4-BE49-F238E27FC236}">
                <a16:creationId xmlns:a16="http://schemas.microsoft.com/office/drawing/2014/main" id="{D3549D7A-6888-DCCB-21C7-4AF50854EED0}"/>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3117984-F34F-798B-26F5-3532DD821B84}"/>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6" name="Text Placeholder 1">
            <a:extLst>
              <a:ext uri="{FF2B5EF4-FFF2-40B4-BE49-F238E27FC236}">
                <a16:creationId xmlns:a16="http://schemas.microsoft.com/office/drawing/2014/main" id="{09187B64-0CA8-D55C-4C94-3B1827F60462}"/>
              </a:ext>
            </a:extLst>
          </p:cNvPr>
          <p:cNvSpPr>
            <a:spLocks noGrp="1"/>
          </p:cNvSpPr>
          <p:nvPr>
            <p:ph type="body" sz="quarter" idx="17" hasCustomPrompt="1"/>
          </p:nvPr>
        </p:nvSpPr>
        <p:spPr>
          <a:xfrm>
            <a:off x="1080000"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a:extLst>
              <a:ext uri="{FF2B5EF4-FFF2-40B4-BE49-F238E27FC236}">
                <a16:creationId xmlns:a16="http://schemas.microsoft.com/office/drawing/2014/main" id="{F2D4A74E-09DF-6480-C73B-6AA1651F1FB7}"/>
              </a:ext>
            </a:extLst>
          </p:cNvPr>
          <p:cNvSpPr>
            <a:spLocks noGrp="1"/>
          </p:cNvSpPr>
          <p:nvPr>
            <p:ph type="body" sz="quarter" idx="18" hasCustomPrompt="1"/>
          </p:nvPr>
        </p:nvSpPr>
        <p:spPr>
          <a:xfrm>
            <a:off x="3657573"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A3A902A7-1FE3-3AAB-69E9-FF7F80CAF2E1}"/>
              </a:ext>
            </a:extLst>
          </p:cNvPr>
          <p:cNvSpPr>
            <a:spLocks noGrp="1"/>
          </p:cNvSpPr>
          <p:nvPr>
            <p:ph type="body" sz="quarter" idx="19" hasCustomPrompt="1"/>
          </p:nvPr>
        </p:nvSpPr>
        <p:spPr>
          <a:xfrm>
            <a:off x="6374425"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A716DA8-BA73-8E80-06B0-17FA642D7B49}"/>
              </a:ext>
            </a:extLst>
          </p:cNvPr>
          <p:cNvSpPr>
            <a:spLocks noGrp="1"/>
          </p:cNvSpPr>
          <p:nvPr>
            <p:ph type="body" sz="quarter" idx="20" hasCustomPrompt="1"/>
          </p:nvPr>
        </p:nvSpPr>
        <p:spPr>
          <a:xfrm>
            <a:off x="8952000"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21545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key points – Image (top)">
    <p:bg>
      <p:bgPr>
        <a:solidFill>
          <a:srgbClr val="E6EBF5">
            <a:alpha val="70000"/>
          </a:srgbClr>
        </a:solidFill>
        <a:effectLst/>
      </p:bgPr>
    </p:bg>
    <p:spTree>
      <p:nvGrpSpPr>
        <p:cNvPr id="1" name=""/>
        <p:cNvGrpSpPr/>
        <p:nvPr/>
      </p:nvGrpSpPr>
      <p:grpSpPr>
        <a:xfrm>
          <a:off x="0" y="0"/>
          <a:ext cx="0" cy="0"/>
          <a:chOff x="0" y="0"/>
          <a:chExt cx="0" cy="0"/>
        </a:xfrm>
      </p:grpSpPr>
      <p:sp>
        <p:nvSpPr>
          <p:cNvPr id="18" name="Picture Placeholder">
            <a:extLst>
              <a:ext uri="{FF2B5EF4-FFF2-40B4-BE49-F238E27FC236}">
                <a16:creationId xmlns:a16="http://schemas.microsoft.com/office/drawing/2014/main" id="{15BB9C0A-F224-E6B0-7D92-58D9F518E5BF}"/>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4273658 h 5044345"/>
              <a:gd name="connsiteX5" fmla="*/ 11594784 w 12192000"/>
              <a:gd name="connsiteY5" fmla="*/ 4216442 h 5044345"/>
              <a:gd name="connsiteX6" fmla="*/ 597216 w 12192000"/>
              <a:gd name="connsiteY6" fmla="*/ 4216442 h 5044345"/>
              <a:gd name="connsiteX7" fmla="*/ 540000 w 12192000"/>
              <a:gd name="connsiteY7" fmla="*/ 4273658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4273658"/>
                </a:lnTo>
                <a:cubicBezTo>
                  <a:pt x="11652000" y="4242058"/>
                  <a:pt x="11626384" y="4216442"/>
                  <a:pt x="11594784" y="4216442"/>
                </a:cubicBezTo>
                <a:lnTo>
                  <a:pt x="597216" y="4216442"/>
                </a:lnTo>
                <a:cubicBezTo>
                  <a:pt x="565616" y="4216442"/>
                  <a:pt x="540000" y="4242058"/>
                  <a:pt x="540000" y="4273658"/>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9" name="Rectangle: Rounded Corners">
            <a:extLst>
              <a:ext uri="{FF2B5EF4-FFF2-40B4-BE49-F238E27FC236}">
                <a16:creationId xmlns:a16="http://schemas.microsoft.com/office/drawing/2014/main" id="{2028004E-A09F-4329-7B05-A5000CE9AEE6}"/>
              </a:ext>
              <a:ext uri="{C183D7F6-B498-43B3-948B-1728B52AA6E4}">
                <adec:decorative xmlns:adec="http://schemas.microsoft.com/office/drawing/2017/decorative" val="1"/>
              </a:ext>
            </a:extLst>
          </p:cNvPr>
          <p:cNvSpPr/>
          <p:nvPr userDrawn="1"/>
        </p:nvSpPr>
        <p:spPr>
          <a:xfrm>
            <a:off x="540000" y="4216442"/>
            <a:ext cx="11112000" cy="2030371"/>
          </a:xfrm>
          <a:prstGeom prst="roundRect">
            <a:avLst>
              <a:gd name="adj" fmla="val 2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14D209FC-B7BF-A796-14DA-0D192149446E}"/>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1079999" y="694094"/>
            <a:ext cx="5685925" cy="1994392"/>
          </a:xfrm>
        </p:spPr>
        <p:txBody>
          <a:bodyPr anchor="b"/>
          <a:lstStyle>
            <a:lvl1pPr>
              <a:defRPr sz="4800">
                <a:solidFill>
                  <a:schemeClr val="bg1"/>
                </a:solidFill>
              </a:defRPr>
            </a:lvl1pPr>
          </a:lstStyle>
          <a:p>
            <a:r>
              <a:rPr lang="en-US" dirty="0"/>
              <a:t>Insert heading </a:t>
            </a:r>
            <a:br>
              <a:rPr lang="en-US" dirty="0"/>
            </a:br>
            <a:r>
              <a:rPr lang="en-US" dirty="0"/>
              <a:t>minimum 36 </a:t>
            </a:r>
            <a:r>
              <a:rPr lang="en-US" dirty="0" err="1"/>
              <a:t>pt</a:t>
            </a:r>
            <a:r>
              <a:rPr lang="en-US" dirty="0"/>
              <a:t> maximum 3 lines </a:t>
            </a:r>
          </a:p>
        </p:txBody>
      </p:sp>
      <p:sp>
        <p:nvSpPr>
          <p:cNvPr id="14" name="Text Placeholder 1">
            <a:extLst>
              <a:ext uri="{FF2B5EF4-FFF2-40B4-BE49-F238E27FC236}">
                <a16:creationId xmlns:a16="http://schemas.microsoft.com/office/drawing/2014/main" id="{26BC2FDC-2ED8-32C8-B4DA-FCD0411E2819}"/>
              </a:ext>
            </a:extLst>
          </p:cNvPr>
          <p:cNvSpPr>
            <a:spLocks noGrp="1"/>
          </p:cNvSpPr>
          <p:nvPr>
            <p:ph type="body" sz="quarter" idx="16" hasCustomPrompt="1"/>
          </p:nvPr>
        </p:nvSpPr>
        <p:spPr>
          <a:xfrm>
            <a:off x="1080000"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5" name="Text Placeholder 1">
            <a:extLst>
              <a:ext uri="{FF2B5EF4-FFF2-40B4-BE49-F238E27FC236}">
                <a16:creationId xmlns:a16="http://schemas.microsoft.com/office/drawing/2014/main" id="{98CCA27C-14B8-A79C-8B35-E76FD5472A55}"/>
              </a:ext>
            </a:extLst>
          </p:cNvPr>
          <p:cNvSpPr>
            <a:spLocks noGrp="1"/>
          </p:cNvSpPr>
          <p:nvPr>
            <p:ph type="body" sz="quarter" idx="21" hasCustomPrompt="1"/>
          </p:nvPr>
        </p:nvSpPr>
        <p:spPr>
          <a:xfrm>
            <a:off x="3703201"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6" name="Text Placeholder 1">
            <a:extLst>
              <a:ext uri="{FF2B5EF4-FFF2-40B4-BE49-F238E27FC236}">
                <a16:creationId xmlns:a16="http://schemas.microsoft.com/office/drawing/2014/main" id="{B03128EE-1698-B371-297C-F3090D39B2EA}"/>
              </a:ext>
            </a:extLst>
          </p:cNvPr>
          <p:cNvSpPr>
            <a:spLocks noGrp="1"/>
          </p:cNvSpPr>
          <p:nvPr>
            <p:ph type="body" sz="quarter" idx="22" hasCustomPrompt="1"/>
          </p:nvPr>
        </p:nvSpPr>
        <p:spPr>
          <a:xfrm>
            <a:off x="6329999"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7" name="Text Placeholder 1">
            <a:extLst>
              <a:ext uri="{FF2B5EF4-FFF2-40B4-BE49-F238E27FC236}">
                <a16:creationId xmlns:a16="http://schemas.microsoft.com/office/drawing/2014/main" id="{B17018EF-BFE8-C089-8CA2-E413768EF026}"/>
              </a:ext>
            </a:extLst>
          </p:cNvPr>
          <p:cNvSpPr>
            <a:spLocks noGrp="1"/>
          </p:cNvSpPr>
          <p:nvPr>
            <p:ph type="body" sz="quarter" idx="23" hasCustomPrompt="1"/>
          </p:nvPr>
        </p:nvSpPr>
        <p:spPr>
          <a:xfrm>
            <a:off x="8953200"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Tree>
    <p:extLst>
      <p:ext uri="{BB962C8B-B14F-4D97-AF65-F5344CB8AC3E}">
        <p14:creationId xmlns:p14="http://schemas.microsoft.com/office/powerpoint/2010/main" val="226058170"/>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key points – List, Gradient (Dark)">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6464EEF3-C7D2-1201-2EDC-92C02C85E5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38530" b="9244"/>
          <a:stretch/>
        </p:blipFill>
        <p:spPr>
          <a:xfrm>
            <a:off x="180003" y="180003"/>
            <a:ext cx="7330699" cy="6066810"/>
          </a:xfrm>
          <a:custGeom>
            <a:avLst/>
            <a:gdLst>
              <a:gd name="connsiteX0" fmla="*/ 55748 w 7330699"/>
              <a:gd name="connsiteY0" fmla="*/ 0 h 6066810"/>
              <a:gd name="connsiteX1" fmla="*/ 7274950 w 7330699"/>
              <a:gd name="connsiteY1" fmla="*/ 0 h 6066810"/>
              <a:gd name="connsiteX2" fmla="*/ 7296647 w 7330699"/>
              <a:gd name="connsiteY2" fmla="*/ 4381 h 6066810"/>
              <a:gd name="connsiteX3" fmla="*/ 7330699 w 7330699"/>
              <a:gd name="connsiteY3" fmla="*/ 55753 h 6066810"/>
              <a:gd name="connsiteX4" fmla="*/ 7330699 w 7330699"/>
              <a:gd name="connsiteY4" fmla="*/ 6011056 h 6066810"/>
              <a:gd name="connsiteX5" fmla="*/ 7274945 w 7330699"/>
              <a:gd name="connsiteY5" fmla="*/ 6066810 h 6066810"/>
              <a:gd name="connsiteX6" fmla="*/ 55753 w 7330699"/>
              <a:gd name="connsiteY6" fmla="*/ 6066810 h 6066810"/>
              <a:gd name="connsiteX7" fmla="*/ 16329 w 7330699"/>
              <a:gd name="connsiteY7" fmla="*/ 6050480 h 6066810"/>
              <a:gd name="connsiteX8" fmla="*/ 0 w 7330699"/>
              <a:gd name="connsiteY8" fmla="*/ 6011059 h 6066810"/>
              <a:gd name="connsiteX9" fmla="*/ 0 w 7330699"/>
              <a:gd name="connsiteY9" fmla="*/ 55751 h 6066810"/>
              <a:gd name="connsiteX10" fmla="*/ 16329 w 7330699"/>
              <a:gd name="connsiteY10" fmla="*/ 16329 h 6066810"/>
              <a:gd name="connsiteX11" fmla="*/ 34051 w 7330699"/>
              <a:gd name="connsiteY11" fmla="*/ 4381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0699" h="6066810">
                <a:moveTo>
                  <a:pt x="55748" y="0"/>
                </a:moveTo>
                <a:lnTo>
                  <a:pt x="7274950" y="0"/>
                </a:lnTo>
                <a:lnTo>
                  <a:pt x="7296647" y="4381"/>
                </a:lnTo>
                <a:cubicBezTo>
                  <a:pt x="7316658" y="12844"/>
                  <a:pt x="7330699" y="32659"/>
                  <a:pt x="7330699" y="55753"/>
                </a:cubicBezTo>
                <a:lnTo>
                  <a:pt x="7330699" y="6011056"/>
                </a:lnTo>
                <a:cubicBezTo>
                  <a:pt x="7330699" y="6041848"/>
                  <a:pt x="7305737" y="6066810"/>
                  <a:pt x="7274945" y="6066810"/>
                </a:cubicBezTo>
                <a:lnTo>
                  <a:pt x="55753" y="6066810"/>
                </a:lnTo>
                <a:cubicBezTo>
                  <a:pt x="40357" y="6066810"/>
                  <a:pt x="26419" y="6060570"/>
                  <a:pt x="16329" y="6050480"/>
                </a:cubicBezTo>
                <a:lnTo>
                  <a:pt x="0" y="6011059"/>
                </a:lnTo>
                <a:lnTo>
                  <a:pt x="0" y="55751"/>
                </a:lnTo>
                <a:lnTo>
                  <a:pt x="16329" y="16329"/>
                </a:lnTo>
                <a:cubicBezTo>
                  <a:pt x="21374" y="11284"/>
                  <a:pt x="27381" y="7202"/>
                  <a:pt x="34051" y="4381"/>
                </a:cubicBezTo>
                <a:close/>
              </a:path>
            </a:pathLst>
          </a:custGeom>
        </p:spPr>
      </p:pic>
      <p:sp>
        <p:nvSpPr>
          <p:cNvPr id="4" name="Slide Number Placeholder">
            <a:extLst>
              <a:ext uri="{FF2B5EF4-FFF2-40B4-BE49-F238E27FC236}">
                <a16:creationId xmlns:a16="http://schemas.microsoft.com/office/drawing/2014/main" id="{45AB0C2E-FACE-6326-9142-F4E4973F8BA9}"/>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3AA24292-03B3-08C2-1C40-E955A346F228}"/>
              </a:ext>
            </a:extLst>
          </p:cNvPr>
          <p:cNvSpPr>
            <a:spLocks noGrp="1"/>
          </p:cNvSpPr>
          <p:nvPr>
            <p:ph type="ftr" sz="quarter" idx="5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525971ED-A627-0664-C0E4-09E811D479D2}"/>
              </a:ext>
            </a:extLst>
          </p:cNvPr>
          <p:cNvSpPr>
            <a:spLocks noGrp="1"/>
          </p:cNvSpPr>
          <p:nvPr>
            <p:ph type="title" hasCustomPrompt="1"/>
          </p:nvPr>
        </p:nvSpPr>
        <p:spPr>
          <a:xfrm>
            <a:off x="864001" y="860400"/>
            <a:ext cx="5466949"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02A2006D-C0B2-A0D8-20C0-CFF96EDF64DB}"/>
              </a:ext>
            </a:extLst>
          </p:cNvPr>
          <p:cNvSpPr>
            <a:spLocks noGrp="1"/>
          </p:cNvSpPr>
          <p:nvPr>
            <p:ph type="body" sz="quarter" idx="40" hasCustomPrompt="1"/>
          </p:nvPr>
        </p:nvSpPr>
        <p:spPr>
          <a:xfrm>
            <a:off x="878400" y="1771200"/>
            <a:ext cx="5456130"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28" name="Text Placeholder 1">
            <a:extLst>
              <a:ext uri="{FF2B5EF4-FFF2-40B4-BE49-F238E27FC236}">
                <a16:creationId xmlns:a16="http://schemas.microsoft.com/office/drawing/2014/main" id="{E73A0E5C-9C19-FD8F-D96B-2A094BD1FF2F}"/>
              </a:ext>
            </a:extLst>
          </p:cNvPr>
          <p:cNvSpPr>
            <a:spLocks noGrp="1"/>
          </p:cNvSpPr>
          <p:nvPr>
            <p:ph type="body" sz="quarter" idx="45"/>
          </p:nvPr>
        </p:nvSpPr>
        <p:spPr>
          <a:xfrm>
            <a:off x="900000" y="3855600"/>
            <a:ext cx="5430950" cy="1712986"/>
          </a:xfrm>
        </p:spPr>
        <p:txBody>
          <a:bodyPr anchor="b"/>
          <a:lstStyle>
            <a:lvl1pPr>
              <a:defRPr sz="1800">
                <a:solidFill>
                  <a:schemeClr val="bg1"/>
                </a:solidFill>
                <a:latin typeface="+mj-lt"/>
              </a:defRPr>
            </a:lvl1pPr>
            <a:lvl2pPr marL="0" indent="0">
              <a:buClr>
                <a:schemeClr val="bg1"/>
              </a:buClr>
              <a:buNone/>
              <a:defRPr>
                <a:solidFill>
                  <a:schemeClr val="bg1"/>
                </a:solidFill>
              </a:defRPr>
            </a:lvl2pPr>
            <a:lvl3pPr marL="180000" indent="-180000">
              <a:spcAft>
                <a:spcPts val="900"/>
              </a:spcAft>
              <a:buClr>
                <a:schemeClr val="bg1"/>
              </a:buClr>
              <a:buFont typeface="HCLTech Roobert Light" pitchFamily="50" charset="0"/>
              <a:buChar char="•"/>
              <a:defRPr>
                <a:solidFill>
                  <a:schemeClr val="bg1"/>
                </a:solidFill>
              </a:defRPr>
            </a:lvl3pPr>
            <a:lvl4pPr marL="360000" indent="-180000">
              <a:spcAft>
                <a:spcPts val="900"/>
              </a:spcAft>
              <a:buClrTx/>
              <a:buFont typeface="HCLTech Roobert Light" pitchFamily="50" charset="0"/>
              <a:buChar char="–"/>
              <a:defRPr>
                <a:solidFill>
                  <a:schemeClr val="bg1"/>
                </a:solidFill>
              </a:defRPr>
            </a:lvl4pPr>
            <a:lvl5pPr marL="540000">
              <a:spcAft>
                <a:spcPts val="9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Key point 1">
            <a:extLst>
              <a:ext uri="{FF2B5EF4-FFF2-40B4-BE49-F238E27FC236}">
                <a16:creationId xmlns:a16="http://schemas.microsoft.com/office/drawing/2014/main" id="{B52D04BD-F0ED-95AF-ACF1-771F90C88C52}"/>
              </a:ext>
            </a:extLst>
          </p:cNvPr>
          <p:cNvSpPr>
            <a:spLocks noGrp="1"/>
          </p:cNvSpPr>
          <p:nvPr>
            <p:ph type="body" sz="quarter" idx="46" hasCustomPrompt="1"/>
          </p:nvPr>
        </p:nvSpPr>
        <p:spPr>
          <a:xfrm>
            <a:off x="8140700" y="829932"/>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4" name="Key point 2">
            <a:extLst>
              <a:ext uri="{FF2B5EF4-FFF2-40B4-BE49-F238E27FC236}">
                <a16:creationId xmlns:a16="http://schemas.microsoft.com/office/drawing/2014/main" id="{36F2D318-60B9-00BF-64CD-BC8B99CD5365}"/>
              </a:ext>
            </a:extLst>
          </p:cNvPr>
          <p:cNvSpPr>
            <a:spLocks noGrp="1"/>
          </p:cNvSpPr>
          <p:nvPr>
            <p:ph type="body" sz="quarter" idx="47" hasCustomPrompt="1"/>
          </p:nvPr>
        </p:nvSpPr>
        <p:spPr>
          <a:xfrm>
            <a:off x="8140700" y="2182888"/>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6" name="Key point 3">
            <a:extLst>
              <a:ext uri="{FF2B5EF4-FFF2-40B4-BE49-F238E27FC236}">
                <a16:creationId xmlns:a16="http://schemas.microsoft.com/office/drawing/2014/main" id="{527474E2-7992-81BD-BF37-F18B81AA09C8}"/>
              </a:ext>
            </a:extLst>
          </p:cNvPr>
          <p:cNvSpPr>
            <a:spLocks noGrp="1"/>
          </p:cNvSpPr>
          <p:nvPr>
            <p:ph type="body" sz="quarter" idx="48" hasCustomPrompt="1"/>
          </p:nvPr>
        </p:nvSpPr>
        <p:spPr>
          <a:xfrm>
            <a:off x="8140700" y="3535844"/>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7" name="Key point 4">
            <a:extLst>
              <a:ext uri="{FF2B5EF4-FFF2-40B4-BE49-F238E27FC236}">
                <a16:creationId xmlns:a16="http://schemas.microsoft.com/office/drawing/2014/main" id="{F57B1733-E9D7-8CAC-BFA1-95CC05BF0FD0}"/>
              </a:ext>
            </a:extLst>
          </p:cNvPr>
          <p:cNvSpPr>
            <a:spLocks noGrp="1"/>
          </p:cNvSpPr>
          <p:nvPr>
            <p:ph type="body" sz="quarter" idx="49" hasCustomPrompt="1"/>
          </p:nvPr>
        </p:nvSpPr>
        <p:spPr>
          <a:xfrm>
            <a:off x="8140700" y="4888800"/>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grpSp>
        <p:nvGrpSpPr>
          <p:cNvPr id="20" name="Lines">
            <a:extLst>
              <a:ext uri="{FF2B5EF4-FFF2-40B4-BE49-F238E27FC236}">
                <a16:creationId xmlns:a16="http://schemas.microsoft.com/office/drawing/2014/main" id="{C52C3C43-A5C1-7F43-1074-B15E3BC38F56}"/>
              </a:ext>
            </a:extLst>
          </p:cNvPr>
          <p:cNvGrpSpPr/>
          <p:nvPr userDrawn="1"/>
        </p:nvGrpSpPr>
        <p:grpSpPr>
          <a:xfrm>
            <a:off x="8160825" y="1951149"/>
            <a:ext cx="3152775" cy="2705913"/>
            <a:chOff x="8160825" y="1951149"/>
            <a:chExt cx="3152775" cy="2705913"/>
          </a:xfrm>
        </p:grpSpPr>
        <p:cxnSp>
          <p:nvCxnSpPr>
            <p:cNvPr id="21" name="Straight Connector 20">
              <a:extLst>
                <a:ext uri="{FF2B5EF4-FFF2-40B4-BE49-F238E27FC236}">
                  <a16:creationId xmlns:a16="http://schemas.microsoft.com/office/drawing/2014/main" id="{1D986A4A-D6FB-AC27-6BCA-1EB43A86C42E}"/>
                </a:ext>
              </a:extLst>
            </p:cNvPr>
            <p:cNvCxnSpPr>
              <a:cxnSpLocks/>
            </p:cNvCxnSpPr>
            <p:nvPr/>
          </p:nvCxnSpPr>
          <p:spPr>
            <a:xfrm>
              <a:off x="8160825" y="4657062"/>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1A86A7-F109-C498-89C1-540344E0923F}"/>
                </a:ext>
              </a:extLst>
            </p:cNvPr>
            <p:cNvCxnSpPr>
              <a:cxnSpLocks/>
            </p:cNvCxnSpPr>
            <p:nvPr/>
          </p:nvCxnSpPr>
          <p:spPr>
            <a:xfrm>
              <a:off x="8160825" y="3302948"/>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F6785BD-395F-27B1-FFC1-611FB1A75CC5}"/>
                </a:ext>
              </a:extLst>
            </p:cNvPr>
            <p:cNvCxnSpPr>
              <a:cxnSpLocks/>
            </p:cNvCxnSpPr>
            <p:nvPr/>
          </p:nvCxnSpPr>
          <p:spPr>
            <a:xfrm>
              <a:off x="8160825" y="1951149"/>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8547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Four key points – Numbered, Image (centered)">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D59FFCEA-66FC-EC50-E737-9B7CE82E47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842" t="724" r="30312" b="435"/>
          <a:stretch/>
        </p:blipFill>
        <p:spPr>
          <a:xfrm>
            <a:off x="8140700" y="0"/>
            <a:ext cx="4051300" cy="6858000"/>
          </a:xfrm>
          <a:prstGeom prst="rect">
            <a:avLst/>
          </a:prstGeom>
        </p:spPr>
      </p:pic>
      <p:pic>
        <p:nvPicPr>
          <p:cNvPr id="11" name="HCLTech Logo">
            <a:extLst>
              <a:ext uri="{FF2B5EF4-FFF2-40B4-BE49-F238E27FC236}">
                <a16:creationId xmlns:a16="http://schemas.microsoft.com/office/drawing/2014/main" id="{709B30BB-E00B-F4EB-65FD-C5832BA19D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21630B3E-85DE-A108-41D4-9B5376A5DF01}"/>
              </a:ext>
            </a:extLst>
          </p:cNvPr>
          <p:cNvSpPr>
            <a:spLocks noGrp="1"/>
          </p:cNvSpPr>
          <p:nvPr>
            <p:ph type="ftr" sz="quarter" idx="5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21F7838-46DD-C816-B530-37DCD3F4DAE7}"/>
              </a:ext>
            </a:extLst>
          </p:cNvPr>
          <p:cNvSpPr>
            <a:spLocks noGrp="1"/>
          </p:cNvSpPr>
          <p:nvPr>
            <p:ph type="title" hasCustomPrompt="1"/>
          </p:nvPr>
        </p:nvSpPr>
        <p:spPr>
          <a:xfrm>
            <a:off x="864002" y="860400"/>
            <a:ext cx="4092174" cy="1661993"/>
          </a:xfrm>
        </p:spPr>
        <p:txBody>
          <a:bodyPr/>
          <a:lstStyle>
            <a:lvl1pPr>
              <a:defRPr sz="4000"/>
            </a:lvl1pPr>
          </a:lstStyle>
          <a:p>
            <a:r>
              <a:rPr lang="en-US" dirty="0"/>
              <a:t>Click to edit </a:t>
            </a:r>
            <a:br>
              <a:rPr lang="en-US" dirty="0"/>
            </a:br>
            <a:r>
              <a:rPr lang="en-US" dirty="0"/>
              <a:t>Master title style max three lines</a:t>
            </a:r>
          </a:p>
        </p:txBody>
      </p:sp>
      <p:sp>
        <p:nvSpPr>
          <p:cNvPr id="8" name="Subtitle">
            <a:extLst>
              <a:ext uri="{FF2B5EF4-FFF2-40B4-BE49-F238E27FC236}">
                <a16:creationId xmlns:a16="http://schemas.microsoft.com/office/drawing/2014/main" id="{03B79584-2953-A011-DF7C-91AE2902EDF1}"/>
              </a:ext>
            </a:extLst>
          </p:cNvPr>
          <p:cNvSpPr>
            <a:spLocks noGrp="1"/>
          </p:cNvSpPr>
          <p:nvPr>
            <p:ph type="body" sz="quarter" idx="40" hasCustomPrompt="1"/>
          </p:nvPr>
        </p:nvSpPr>
        <p:spPr>
          <a:xfrm>
            <a:off x="878400" y="2281874"/>
            <a:ext cx="408407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3" name="Picture Placeholder">
            <a:extLst>
              <a:ext uri="{FF2B5EF4-FFF2-40B4-BE49-F238E27FC236}">
                <a16:creationId xmlns:a16="http://schemas.microsoft.com/office/drawing/2014/main" id="{8B5CF2D0-EC2B-6E6F-553D-42A263B89504}"/>
              </a:ext>
            </a:extLst>
          </p:cNvPr>
          <p:cNvSpPr>
            <a:spLocks noGrp="1"/>
          </p:cNvSpPr>
          <p:nvPr>
            <p:ph type="pic" sz="quarter" idx="19" hasCustomPrompt="1"/>
          </p:nvPr>
        </p:nvSpPr>
        <p:spPr>
          <a:xfrm>
            <a:off x="5430633" y="0"/>
            <a:ext cx="2710067"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2" name="Key point 1">
            <a:extLst>
              <a:ext uri="{FF2B5EF4-FFF2-40B4-BE49-F238E27FC236}">
                <a16:creationId xmlns:a16="http://schemas.microsoft.com/office/drawing/2014/main" id="{E4C71FB4-9CCE-BEC2-AE06-59058AECA5F0}"/>
              </a:ext>
            </a:extLst>
          </p:cNvPr>
          <p:cNvSpPr>
            <a:spLocks noGrp="1"/>
          </p:cNvSpPr>
          <p:nvPr>
            <p:ph type="body" sz="quarter" idx="46" hasCustomPrompt="1"/>
          </p:nvPr>
        </p:nvSpPr>
        <p:spPr>
          <a:xfrm>
            <a:off x="8582025" y="831600"/>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5" name="Number 1">
            <a:extLst>
              <a:ext uri="{FF2B5EF4-FFF2-40B4-BE49-F238E27FC236}">
                <a16:creationId xmlns:a16="http://schemas.microsoft.com/office/drawing/2014/main" id="{A6128EE5-ACC1-3C3B-E834-9E91F3E7943A}"/>
              </a:ext>
            </a:extLst>
          </p:cNvPr>
          <p:cNvSpPr>
            <a:spLocks noGrp="1"/>
          </p:cNvSpPr>
          <p:nvPr>
            <p:ph type="body" sz="quarter" idx="41" hasCustomPrompt="1"/>
          </p:nvPr>
        </p:nvSpPr>
        <p:spPr>
          <a:xfrm>
            <a:off x="8522776" y="662697"/>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7" name="Number 2">
            <a:extLst>
              <a:ext uri="{FF2B5EF4-FFF2-40B4-BE49-F238E27FC236}">
                <a16:creationId xmlns:a16="http://schemas.microsoft.com/office/drawing/2014/main" id="{7B5E9102-A85D-1C4A-24DB-E849758A6B15}"/>
              </a:ext>
            </a:extLst>
          </p:cNvPr>
          <p:cNvSpPr>
            <a:spLocks noGrp="1"/>
          </p:cNvSpPr>
          <p:nvPr>
            <p:ph type="body" sz="quarter" idx="43" hasCustomPrompt="1"/>
          </p:nvPr>
        </p:nvSpPr>
        <p:spPr>
          <a:xfrm>
            <a:off x="8522776" y="2058792"/>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9" name="Number 3">
            <a:extLst>
              <a:ext uri="{FF2B5EF4-FFF2-40B4-BE49-F238E27FC236}">
                <a16:creationId xmlns:a16="http://schemas.microsoft.com/office/drawing/2014/main" id="{F2C3C095-8F02-9A18-BF4F-0A1AD5F0FC29}"/>
              </a:ext>
            </a:extLst>
          </p:cNvPr>
          <p:cNvSpPr>
            <a:spLocks noGrp="1"/>
          </p:cNvSpPr>
          <p:nvPr>
            <p:ph type="body" sz="quarter" idx="45" hasCustomPrompt="1"/>
          </p:nvPr>
        </p:nvSpPr>
        <p:spPr>
          <a:xfrm>
            <a:off x="8522776" y="3441007"/>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21" name="Number 4">
            <a:extLst>
              <a:ext uri="{FF2B5EF4-FFF2-40B4-BE49-F238E27FC236}">
                <a16:creationId xmlns:a16="http://schemas.microsoft.com/office/drawing/2014/main" id="{0E9FC655-A3F4-0367-B66C-F23ED21851DB}"/>
              </a:ext>
            </a:extLst>
          </p:cNvPr>
          <p:cNvSpPr>
            <a:spLocks noGrp="1"/>
          </p:cNvSpPr>
          <p:nvPr>
            <p:ph type="body" sz="quarter" idx="47" hasCustomPrompt="1"/>
          </p:nvPr>
        </p:nvSpPr>
        <p:spPr>
          <a:xfrm>
            <a:off x="8522776" y="4815624"/>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grpSp>
        <p:nvGrpSpPr>
          <p:cNvPr id="16" name="Lines">
            <a:extLst>
              <a:ext uri="{FF2B5EF4-FFF2-40B4-BE49-F238E27FC236}">
                <a16:creationId xmlns:a16="http://schemas.microsoft.com/office/drawing/2014/main" id="{461EF831-3D62-6DD4-CD48-13DB697887F7}"/>
              </a:ext>
            </a:extLst>
          </p:cNvPr>
          <p:cNvGrpSpPr/>
          <p:nvPr userDrawn="1"/>
        </p:nvGrpSpPr>
        <p:grpSpPr>
          <a:xfrm>
            <a:off x="8561998" y="1989010"/>
            <a:ext cx="3098556" cy="2754230"/>
            <a:chOff x="8561998" y="1989010"/>
            <a:chExt cx="3098556" cy="2754230"/>
          </a:xfrm>
        </p:grpSpPr>
        <p:cxnSp>
          <p:nvCxnSpPr>
            <p:cNvPr id="18" name="Straight Connector 17">
              <a:extLst>
                <a:ext uri="{FF2B5EF4-FFF2-40B4-BE49-F238E27FC236}">
                  <a16:creationId xmlns:a16="http://schemas.microsoft.com/office/drawing/2014/main" id="{01D852D1-8F97-D0D8-DE6C-E3C398337E10}"/>
                </a:ext>
              </a:extLst>
            </p:cNvPr>
            <p:cNvCxnSpPr>
              <a:cxnSpLocks/>
            </p:cNvCxnSpPr>
            <p:nvPr/>
          </p:nvCxnSpPr>
          <p:spPr>
            <a:xfrm>
              <a:off x="8561998" y="1989010"/>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23002-F7F1-6A52-8F11-5B9221F9B5B3}"/>
                </a:ext>
              </a:extLst>
            </p:cNvPr>
            <p:cNvCxnSpPr>
              <a:cxnSpLocks/>
            </p:cNvCxnSpPr>
            <p:nvPr/>
          </p:nvCxnSpPr>
          <p:spPr>
            <a:xfrm>
              <a:off x="8561998" y="4743240"/>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A32C94-2815-8709-94DA-61CB109CB812}"/>
                </a:ext>
              </a:extLst>
            </p:cNvPr>
            <p:cNvCxnSpPr>
              <a:cxnSpLocks/>
            </p:cNvCxnSpPr>
            <p:nvPr/>
          </p:nvCxnSpPr>
          <p:spPr>
            <a:xfrm>
              <a:off x="8561998" y="3349652"/>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0" name="Key point 1">
            <a:extLst>
              <a:ext uri="{FF2B5EF4-FFF2-40B4-BE49-F238E27FC236}">
                <a16:creationId xmlns:a16="http://schemas.microsoft.com/office/drawing/2014/main" id="{B84C2C79-6BC9-4588-2F38-4F15193B5693}"/>
              </a:ext>
            </a:extLst>
          </p:cNvPr>
          <p:cNvSpPr>
            <a:spLocks noGrp="1"/>
          </p:cNvSpPr>
          <p:nvPr>
            <p:ph type="body" sz="quarter" idx="53" hasCustomPrompt="1"/>
          </p:nvPr>
        </p:nvSpPr>
        <p:spPr>
          <a:xfrm>
            <a:off x="8582025" y="2243337"/>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12" name="Key point 1">
            <a:extLst>
              <a:ext uri="{FF2B5EF4-FFF2-40B4-BE49-F238E27FC236}">
                <a16:creationId xmlns:a16="http://schemas.microsoft.com/office/drawing/2014/main" id="{15CCF73F-B32B-66B7-DB4C-F7538AA62767}"/>
              </a:ext>
            </a:extLst>
          </p:cNvPr>
          <p:cNvSpPr>
            <a:spLocks noGrp="1"/>
          </p:cNvSpPr>
          <p:nvPr>
            <p:ph type="body" sz="quarter" idx="54" hasCustomPrompt="1"/>
          </p:nvPr>
        </p:nvSpPr>
        <p:spPr>
          <a:xfrm>
            <a:off x="8582025" y="3614862"/>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13" name="Key point 1">
            <a:extLst>
              <a:ext uri="{FF2B5EF4-FFF2-40B4-BE49-F238E27FC236}">
                <a16:creationId xmlns:a16="http://schemas.microsoft.com/office/drawing/2014/main" id="{2BAA9C7F-4CA0-FF82-D15C-C6461EDD1D55}"/>
              </a:ext>
            </a:extLst>
          </p:cNvPr>
          <p:cNvSpPr>
            <a:spLocks noGrp="1"/>
          </p:cNvSpPr>
          <p:nvPr>
            <p:ph type="body" sz="quarter" idx="55" hasCustomPrompt="1"/>
          </p:nvPr>
        </p:nvSpPr>
        <p:spPr>
          <a:xfrm>
            <a:off x="8582025" y="5001236"/>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22" name="Text Placeholder">
            <a:extLst>
              <a:ext uri="{FF2B5EF4-FFF2-40B4-BE49-F238E27FC236}">
                <a16:creationId xmlns:a16="http://schemas.microsoft.com/office/drawing/2014/main" id="{79B38436-CF8B-C63C-3372-11851F7A3B64}"/>
              </a:ext>
            </a:extLst>
          </p:cNvPr>
          <p:cNvSpPr>
            <a:spLocks noGrp="1"/>
          </p:cNvSpPr>
          <p:nvPr>
            <p:ph type="body" sz="quarter" idx="16" hasCustomPrompt="1"/>
          </p:nvPr>
        </p:nvSpPr>
        <p:spPr>
          <a:xfrm>
            <a:off x="864002" y="3769599"/>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92287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key points – Gradient Top (Dark)">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9B0988EC-D13D-C7E2-7B39-8A12588EFE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8045173-E36D-85BB-76A0-AFB9B82E9C02}"/>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A1F191C-2AC1-ED66-C517-95388621C56A}"/>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F9139F09-9981-AF94-F30A-2703302674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E960567A-8F41-5009-BA42-CB9F44C000B3}"/>
              </a:ext>
            </a:extLst>
          </p:cNvPr>
          <p:cNvSpPr>
            <a:spLocks noGrp="1"/>
          </p:cNvSpPr>
          <p:nvPr>
            <p:ph type="body" sz="quarter" idx="17" hasCustomPrompt="1"/>
          </p:nvPr>
        </p:nvSpPr>
        <p:spPr>
          <a:xfrm>
            <a:off x="9000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04808152-99E4-430C-81B3-61C5FDB2208D}"/>
              </a:ext>
            </a:extLst>
          </p:cNvPr>
          <p:cNvSpPr>
            <a:spLocks noGrp="1"/>
          </p:cNvSpPr>
          <p:nvPr>
            <p:ph type="body" sz="quarter" idx="18" hasCustomPrompt="1"/>
          </p:nvPr>
        </p:nvSpPr>
        <p:spPr>
          <a:xfrm>
            <a:off x="36168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1" name="Text Placeholder 3">
            <a:extLst>
              <a:ext uri="{FF2B5EF4-FFF2-40B4-BE49-F238E27FC236}">
                <a16:creationId xmlns:a16="http://schemas.microsoft.com/office/drawing/2014/main" id="{6E36B84B-1E35-81C7-7AC0-92B927EE7C28}"/>
              </a:ext>
            </a:extLst>
          </p:cNvPr>
          <p:cNvSpPr>
            <a:spLocks noGrp="1"/>
          </p:cNvSpPr>
          <p:nvPr>
            <p:ph type="body" sz="quarter" idx="19" hasCustomPrompt="1"/>
          </p:nvPr>
        </p:nvSpPr>
        <p:spPr>
          <a:xfrm>
            <a:off x="63336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8" name="Text Placeholder 4">
            <a:extLst>
              <a:ext uri="{FF2B5EF4-FFF2-40B4-BE49-F238E27FC236}">
                <a16:creationId xmlns:a16="http://schemas.microsoft.com/office/drawing/2014/main" id="{8C1506FA-45EB-9E57-027F-6D440AB3E6B4}"/>
              </a:ext>
            </a:extLst>
          </p:cNvPr>
          <p:cNvSpPr>
            <a:spLocks noGrp="1"/>
          </p:cNvSpPr>
          <p:nvPr>
            <p:ph type="body" sz="quarter" idx="20" hasCustomPrompt="1"/>
          </p:nvPr>
        </p:nvSpPr>
        <p:spPr>
          <a:xfrm>
            <a:off x="90504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650499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key points – Gradient Top (Light)">
    <p:spTree>
      <p:nvGrpSpPr>
        <p:cNvPr id="1" name=""/>
        <p:cNvGrpSpPr/>
        <p:nvPr/>
      </p:nvGrpSpPr>
      <p:grpSpPr>
        <a:xfrm>
          <a:off x="0" y="0"/>
          <a:ext cx="0" cy="0"/>
          <a:chOff x="0" y="0"/>
          <a:chExt cx="0" cy="0"/>
        </a:xfrm>
      </p:grpSpPr>
      <p:pic>
        <p:nvPicPr>
          <p:cNvPr id="4" name="Gradient (Light)">
            <a:extLst>
              <a:ext uri="{FF2B5EF4-FFF2-40B4-BE49-F238E27FC236}">
                <a16:creationId xmlns:a16="http://schemas.microsoft.com/office/drawing/2014/main" id="{4D5078B9-76D2-6BE0-FEDE-C51486C872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8045173-E36D-85BB-76A0-AFB9B82E9C02}"/>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A1F191C-2AC1-ED66-C517-95388621C56A}"/>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F9139F09-9981-AF94-F30A-2703302674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E960567A-8F41-5009-BA42-CB9F44C000B3}"/>
              </a:ext>
            </a:extLst>
          </p:cNvPr>
          <p:cNvSpPr>
            <a:spLocks noGrp="1"/>
          </p:cNvSpPr>
          <p:nvPr>
            <p:ph type="body" sz="quarter" idx="17" hasCustomPrompt="1"/>
          </p:nvPr>
        </p:nvSpPr>
        <p:spPr>
          <a:xfrm>
            <a:off x="9000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04808152-99E4-430C-81B3-61C5FDB2208D}"/>
              </a:ext>
            </a:extLst>
          </p:cNvPr>
          <p:cNvSpPr>
            <a:spLocks noGrp="1"/>
          </p:cNvSpPr>
          <p:nvPr>
            <p:ph type="body" sz="quarter" idx="18" hasCustomPrompt="1"/>
          </p:nvPr>
        </p:nvSpPr>
        <p:spPr>
          <a:xfrm>
            <a:off x="36168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1" name="Text Placeholder 3">
            <a:extLst>
              <a:ext uri="{FF2B5EF4-FFF2-40B4-BE49-F238E27FC236}">
                <a16:creationId xmlns:a16="http://schemas.microsoft.com/office/drawing/2014/main" id="{6E36B84B-1E35-81C7-7AC0-92B927EE7C28}"/>
              </a:ext>
            </a:extLst>
          </p:cNvPr>
          <p:cNvSpPr>
            <a:spLocks noGrp="1"/>
          </p:cNvSpPr>
          <p:nvPr>
            <p:ph type="body" sz="quarter" idx="19" hasCustomPrompt="1"/>
          </p:nvPr>
        </p:nvSpPr>
        <p:spPr>
          <a:xfrm>
            <a:off x="63336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8" name="Text Placeholder 4">
            <a:extLst>
              <a:ext uri="{FF2B5EF4-FFF2-40B4-BE49-F238E27FC236}">
                <a16:creationId xmlns:a16="http://schemas.microsoft.com/office/drawing/2014/main" id="{8C1506FA-45EB-9E57-027F-6D440AB3E6B4}"/>
              </a:ext>
            </a:extLst>
          </p:cNvPr>
          <p:cNvSpPr>
            <a:spLocks noGrp="1"/>
          </p:cNvSpPr>
          <p:nvPr>
            <p:ph type="body" sz="quarter" idx="20" hasCustomPrompt="1"/>
          </p:nvPr>
        </p:nvSpPr>
        <p:spPr>
          <a:xfrm>
            <a:off x="90504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10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t Subtitle">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E6E09C5-1902-AF96-1C23-FF1AE3518095}"/>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7866EB9C-B310-A541-D1CF-31FB797175A5}"/>
              </a:ext>
            </a:extLst>
          </p:cNvPr>
          <p:cNvSpPr>
            <a:spLocks noGrp="1"/>
          </p:cNvSpPr>
          <p:nvPr>
            <p:ph type="title"/>
          </p:nvPr>
        </p:nvSpPr>
        <p:spPr/>
        <p:txBody>
          <a:bodyPr/>
          <a:lstStyle/>
          <a:p>
            <a:r>
              <a:rPr lang="en-US"/>
              <a:t>Click to edit Master title style</a:t>
            </a:r>
            <a:endParaRPr lang="en-US" dirty="0"/>
          </a:p>
        </p:txBody>
      </p:sp>
      <p:sp>
        <p:nvSpPr>
          <p:cNvPr id="5" name="Subtitle">
            <a:extLst>
              <a:ext uri="{FF2B5EF4-FFF2-40B4-BE49-F238E27FC236}">
                <a16:creationId xmlns:a16="http://schemas.microsoft.com/office/drawing/2014/main" id="{03725DBA-290C-C31B-F992-043C77A07668}"/>
              </a:ext>
            </a:extLst>
          </p:cNvPr>
          <p:cNvSpPr>
            <a:spLocks noGrp="1"/>
          </p:cNvSpPr>
          <p:nvPr>
            <p:ph type="body" sz="quarter" idx="15" hasCustomPrompt="1"/>
          </p:nvPr>
        </p:nvSpPr>
        <p:spPr>
          <a:xfrm>
            <a:off x="877980" y="1188876"/>
            <a:ext cx="1041549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4618A3F-773B-5E85-3DA8-CEF8D1E38C95}"/>
              </a:ext>
            </a:extLst>
          </p:cNvPr>
          <p:cNvSpPr>
            <a:spLocks noGrp="1"/>
          </p:cNvSpPr>
          <p:nvPr>
            <p:ph type="body" sz="quarter" idx="14"/>
          </p:nvPr>
        </p:nvSpPr>
        <p:spPr>
          <a:xfrm>
            <a:off x="900000" y="2116800"/>
            <a:ext cx="10393475" cy="384267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36403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Four key points – Gradient, boxes (Dark)">
    <p:spTree>
      <p:nvGrpSpPr>
        <p:cNvPr id="1" name=""/>
        <p:cNvGrpSpPr/>
        <p:nvPr/>
      </p:nvGrpSpPr>
      <p:grpSpPr>
        <a:xfrm>
          <a:off x="0" y="0"/>
          <a:ext cx="0" cy="0"/>
          <a:chOff x="0" y="0"/>
          <a:chExt cx="0" cy="0"/>
        </a:xfrm>
      </p:grpSpPr>
      <p:pic>
        <p:nvPicPr>
          <p:cNvPr id="8" name="Gradient (Dark)">
            <a:extLst>
              <a:ext uri="{FF2B5EF4-FFF2-40B4-BE49-F238E27FC236}">
                <a16:creationId xmlns:a16="http://schemas.microsoft.com/office/drawing/2014/main" id="{B3413854-F069-C363-9C17-0113008E6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696" r="790"/>
          <a:stretch/>
        </p:blipFill>
        <p:spPr>
          <a:xfrm>
            <a:off x="0" y="2671780"/>
            <a:ext cx="12192000" cy="4186220"/>
          </a:xfrm>
          <a:prstGeom prst="rect">
            <a:avLst/>
          </a:prstGeom>
        </p:spPr>
      </p:pic>
      <p:pic>
        <p:nvPicPr>
          <p:cNvPr id="6" name="HCLTech Logo">
            <a:extLst>
              <a:ext uri="{FF2B5EF4-FFF2-40B4-BE49-F238E27FC236}">
                <a16:creationId xmlns:a16="http://schemas.microsoft.com/office/drawing/2014/main" id="{49DBE042-EB56-B474-5187-6B3DD160333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6076C854-4D30-BF32-97F1-5890DBC2E6A0}"/>
              </a:ext>
            </a:extLst>
          </p:cNvPr>
          <p:cNvSpPr>
            <a:spLocks noGrp="1"/>
          </p:cNvSpPr>
          <p:nvPr>
            <p:ph type="ftr" sz="quarter" idx="44"/>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2631C173-6172-C906-B501-C078D5DC2CA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E412FFC0-7B0A-A032-2928-C86A6BE1CE5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8" name="Text Placeholder 1">
            <a:extLst>
              <a:ext uri="{FF2B5EF4-FFF2-40B4-BE49-F238E27FC236}">
                <a16:creationId xmlns:a16="http://schemas.microsoft.com/office/drawing/2014/main" id="{6FC726C0-5478-9B6B-175A-B2431BB37723}"/>
              </a:ext>
            </a:extLst>
          </p:cNvPr>
          <p:cNvSpPr>
            <a:spLocks noGrp="1"/>
          </p:cNvSpPr>
          <p:nvPr>
            <p:ph type="body" sz="quarter" idx="16" hasCustomPrompt="1"/>
          </p:nvPr>
        </p:nvSpPr>
        <p:spPr>
          <a:xfrm>
            <a:off x="898523"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9" name="Text Placeholder 2">
            <a:extLst>
              <a:ext uri="{FF2B5EF4-FFF2-40B4-BE49-F238E27FC236}">
                <a16:creationId xmlns:a16="http://schemas.microsoft.com/office/drawing/2014/main" id="{0722C2DF-8461-76C9-A34F-29918CFA8EA9}"/>
              </a:ext>
            </a:extLst>
          </p:cNvPr>
          <p:cNvSpPr>
            <a:spLocks noGrp="1"/>
          </p:cNvSpPr>
          <p:nvPr>
            <p:ph type="body" sz="quarter" idx="41" hasCustomPrompt="1"/>
          </p:nvPr>
        </p:nvSpPr>
        <p:spPr>
          <a:xfrm>
            <a:off x="3542015"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20" name="Text Placeholder 3">
            <a:extLst>
              <a:ext uri="{FF2B5EF4-FFF2-40B4-BE49-F238E27FC236}">
                <a16:creationId xmlns:a16="http://schemas.microsoft.com/office/drawing/2014/main" id="{0BC1A87F-8FE7-F3A4-030D-B728B227896F}"/>
              </a:ext>
            </a:extLst>
          </p:cNvPr>
          <p:cNvSpPr>
            <a:spLocks noGrp="1"/>
          </p:cNvSpPr>
          <p:nvPr>
            <p:ph type="body" sz="quarter" idx="42" hasCustomPrompt="1"/>
          </p:nvPr>
        </p:nvSpPr>
        <p:spPr>
          <a:xfrm>
            <a:off x="6185507"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21" name="Text Placeholder 4">
            <a:extLst>
              <a:ext uri="{FF2B5EF4-FFF2-40B4-BE49-F238E27FC236}">
                <a16:creationId xmlns:a16="http://schemas.microsoft.com/office/drawing/2014/main" id="{99A73E7D-84B6-8D03-1918-40116AFB551E}"/>
              </a:ext>
            </a:extLst>
          </p:cNvPr>
          <p:cNvSpPr>
            <a:spLocks noGrp="1"/>
          </p:cNvSpPr>
          <p:nvPr>
            <p:ph type="body" sz="quarter" idx="43" hasCustomPrompt="1"/>
          </p:nvPr>
        </p:nvSpPr>
        <p:spPr>
          <a:xfrm>
            <a:off x="8829000"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177987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BCDA7F7-5056-02EE-2212-9CE258FA19E5}"/>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ADEEEA5A-79FC-E945-A3C3-0908E3EDA15C}"/>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BA23EA70-7276-A5AF-6E42-C29BB490F0A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2466000" cy="1620000"/>
          </a:xfrm>
          <a:prstGeom prst="roundRect">
            <a:avLst>
              <a:gd name="adj" fmla="val 3614"/>
            </a:avLst>
          </a:prstGeom>
          <a:solidFill>
            <a:schemeClr val="tx2"/>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6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3" name="Numbered Subhead 2">
            <a:extLst>
              <a:ext uri="{FF2B5EF4-FFF2-40B4-BE49-F238E27FC236}">
                <a16:creationId xmlns:a16="http://schemas.microsoft.com/office/drawing/2014/main" id="{9A865348-083D-D40C-10D2-86552302BE37}"/>
              </a:ext>
            </a:extLst>
          </p:cNvPr>
          <p:cNvSpPr>
            <a:spLocks noGrp="1"/>
          </p:cNvSpPr>
          <p:nvPr>
            <p:ph type="body" sz="quarter" idx="52" hasCustomPrompt="1"/>
          </p:nvPr>
        </p:nvSpPr>
        <p:spPr>
          <a:xfrm>
            <a:off x="3543600" y="2671780"/>
            <a:ext cx="2466000" cy="1620000"/>
          </a:xfrm>
          <a:prstGeom prst="roundRect">
            <a:avLst>
              <a:gd name="adj" fmla="val 3614"/>
            </a:avLst>
          </a:prstGeom>
          <a:solidFill>
            <a:schemeClr val="accent3"/>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4" name="Text Placeholder 2">
            <a:extLst>
              <a:ext uri="{FF2B5EF4-FFF2-40B4-BE49-F238E27FC236}">
                <a16:creationId xmlns:a16="http://schemas.microsoft.com/office/drawing/2014/main" id="{35E031B0-D0FC-366D-9DD5-7E4584DFB802}"/>
              </a:ext>
            </a:extLst>
          </p:cNvPr>
          <p:cNvSpPr>
            <a:spLocks noGrp="1"/>
          </p:cNvSpPr>
          <p:nvPr>
            <p:ph type="body" sz="quarter" idx="53" hasCustomPrompt="1"/>
          </p:nvPr>
        </p:nvSpPr>
        <p:spPr>
          <a:xfrm>
            <a:off x="35436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5" name="Numbered Subhead 3">
            <a:extLst>
              <a:ext uri="{FF2B5EF4-FFF2-40B4-BE49-F238E27FC236}">
                <a16:creationId xmlns:a16="http://schemas.microsoft.com/office/drawing/2014/main" id="{602FF4E4-8C90-E36C-8A65-61C160E60BBD}"/>
              </a:ext>
            </a:extLst>
          </p:cNvPr>
          <p:cNvSpPr>
            <a:spLocks noGrp="1"/>
          </p:cNvSpPr>
          <p:nvPr>
            <p:ph type="body" sz="quarter" idx="54" hasCustomPrompt="1"/>
          </p:nvPr>
        </p:nvSpPr>
        <p:spPr>
          <a:xfrm>
            <a:off x="6187200" y="2671780"/>
            <a:ext cx="2466000" cy="1620000"/>
          </a:xfrm>
          <a:prstGeom prst="roundRect">
            <a:avLst>
              <a:gd name="adj" fmla="val 3614"/>
            </a:avLst>
          </a:prstGeom>
          <a:solidFill>
            <a:schemeClr val="accent4"/>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6" name="Text Placeholder 3">
            <a:extLst>
              <a:ext uri="{FF2B5EF4-FFF2-40B4-BE49-F238E27FC236}">
                <a16:creationId xmlns:a16="http://schemas.microsoft.com/office/drawing/2014/main" id="{0737CB0A-B7EE-B45D-CB38-F368EE3F545D}"/>
              </a:ext>
            </a:extLst>
          </p:cNvPr>
          <p:cNvSpPr>
            <a:spLocks noGrp="1"/>
          </p:cNvSpPr>
          <p:nvPr>
            <p:ph type="body" sz="quarter" idx="55" hasCustomPrompt="1"/>
          </p:nvPr>
        </p:nvSpPr>
        <p:spPr>
          <a:xfrm>
            <a:off x="61872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7" name="Numbered Subhead 4">
            <a:extLst>
              <a:ext uri="{FF2B5EF4-FFF2-40B4-BE49-F238E27FC236}">
                <a16:creationId xmlns:a16="http://schemas.microsoft.com/office/drawing/2014/main" id="{1545DD94-5256-2BD0-A296-4D00879CCBCD}"/>
              </a:ext>
            </a:extLst>
          </p:cNvPr>
          <p:cNvSpPr>
            <a:spLocks noGrp="1"/>
          </p:cNvSpPr>
          <p:nvPr>
            <p:ph type="body" sz="quarter" idx="56" hasCustomPrompt="1"/>
          </p:nvPr>
        </p:nvSpPr>
        <p:spPr>
          <a:xfrm>
            <a:off x="8830800" y="2671780"/>
            <a:ext cx="2466000" cy="1620000"/>
          </a:xfrm>
          <a:prstGeom prst="roundRect">
            <a:avLst>
              <a:gd name="adj" fmla="val 3614"/>
            </a:avLst>
          </a:prstGeom>
          <a:solidFill>
            <a:srgbClr val="A5AFBE"/>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8" name="Text Placeholder 4">
            <a:extLst>
              <a:ext uri="{FF2B5EF4-FFF2-40B4-BE49-F238E27FC236}">
                <a16:creationId xmlns:a16="http://schemas.microsoft.com/office/drawing/2014/main" id="{ABCE777F-FE88-8AD1-D67B-328525A0AF89}"/>
              </a:ext>
            </a:extLst>
          </p:cNvPr>
          <p:cNvSpPr>
            <a:spLocks noGrp="1"/>
          </p:cNvSpPr>
          <p:nvPr>
            <p:ph type="body" sz="quarter" idx="57" hasCustomPrompt="1"/>
          </p:nvPr>
        </p:nvSpPr>
        <p:spPr>
          <a:xfrm>
            <a:off x="88308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50505"/>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key points – Boxes (Dark)">
    <p:spTree>
      <p:nvGrpSpPr>
        <p:cNvPr id="1" name=""/>
        <p:cNvGrpSpPr/>
        <p:nvPr/>
      </p:nvGrpSpPr>
      <p:grpSpPr>
        <a:xfrm>
          <a:off x="0" y="0"/>
          <a:ext cx="0" cy="0"/>
          <a:chOff x="0" y="0"/>
          <a:chExt cx="0" cy="0"/>
        </a:xfrm>
      </p:grpSpPr>
      <p:sp>
        <p:nvSpPr>
          <p:cNvPr id="3" name="Gray BG">
            <a:extLst>
              <a:ext uri="{FF2B5EF4-FFF2-40B4-BE49-F238E27FC236}">
                <a16:creationId xmlns:a16="http://schemas.microsoft.com/office/drawing/2014/main" id="{909D7E1D-F4B4-EC59-91B5-7377DA16D2CD}"/>
              </a:ext>
            </a:extLst>
          </p:cNvPr>
          <p:cNvSpPr/>
          <p:nvPr userDrawn="1"/>
        </p:nvSpPr>
        <p:spPr>
          <a:xfrm>
            <a:off x="0" y="0"/>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CE61A93-8B26-9D19-FBB0-145AB76792C8}"/>
              </a:ext>
            </a:extLst>
          </p:cNvPr>
          <p:cNvSpPr>
            <a:spLocks noGrp="1"/>
          </p:cNvSpPr>
          <p:nvPr>
            <p:ph type="ftr" sz="quarter" idx="44"/>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3F87A227-F1F9-A1DE-1DB9-36FC09A9418F}"/>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8" name="Subtitle">
            <a:extLst>
              <a:ext uri="{FF2B5EF4-FFF2-40B4-BE49-F238E27FC236}">
                <a16:creationId xmlns:a16="http://schemas.microsoft.com/office/drawing/2014/main" id="{0074C881-A2A4-C42B-5EE2-81E24A7F60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9" name="Text Placeholder 2">
            <a:extLst>
              <a:ext uri="{FF2B5EF4-FFF2-40B4-BE49-F238E27FC236}">
                <a16:creationId xmlns:a16="http://schemas.microsoft.com/office/drawing/2014/main" id="{C5F402E4-C1A7-DED0-3F1C-AFAB0583A9F4}"/>
              </a:ext>
            </a:extLst>
          </p:cNvPr>
          <p:cNvSpPr>
            <a:spLocks noGrp="1"/>
          </p:cNvSpPr>
          <p:nvPr>
            <p:ph type="body" sz="quarter" idx="41" hasCustomPrompt="1"/>
          </p:nvPr>
        </p:nvSpPr>
        <p:spPr>
          <a:xfrm>
            <a:off x="3543600" y="2671200"/>
            <a:ext cx="2466000" cy="3288275"/>
          </a:xfrm>
          <a:prstGeom prst="roundRect">
            <a:avLst>
              <a:gd name="adj" fmla="val 2361"/>
            </a:avLst>
          </a:prstGeom>
          <a:solidFill>
            <a:schemeClr val="accent3"/>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vl5pP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20" name="Text Placeholder 3">
            <a:extLst>
              <a:ext uri="{FF2B5EF4-FFF2-40B4-BE49-F238E27FC236}">
                <a16:creationId xmlns:a16="http://schemas.microsoft.com/office/drawing/2014/main" id="{2F9E2AA0-04A2-A79F-0647-B00C10D3480D}"/>
              </a:ext>
            </a:extLst>
          </p:cNvPr>
          <p:cNvSpPr>
            <a:spLocks noGrp="1"/>
          </p:cNvSpPr>
          <p:nvPr>
            <p:ph type="body" sz="quarter" idx="42" hasCustomPrompt="1"/>
          </p:nvPr>
        </p:nvSpPr>
        <p:spPr>
          <a:xfrm>
            <a:off x="6187200" y="2671200"/>
            <a:ext cx="2466000" cy="3288275"/>
          </a:xfrm>
          <a:prstGeom prst="roundRect">
            <a:avLst>
              <a:gd name="adj" fmla="val 2361"/>
            </a:avLst>
          </a:prstGeom>
          <a:solidFill>
            <a:schemeClr val="accent4"/>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21" name="Text Placeholder 4">
            <a:extLst>
              <a:ext uri="{FF2B5EF4-FFF2-40B4-BE49-F238E27FC236}">
                <a16:creationId xmlns:a16="http://schemas.microsoft.com/office/drawing/2014/main" id="{6074F285-321A-7CAA-8B08-B4977FCFC270}"/>
              </a:ext>
            </a:extLst>
          </p:cNvPr>
          <p:cNvSpPr>
            <a:spLocks noGrp="1"/>
          </p:cNvSpPr>
          <p:nvPr>
            <p:ph type="body" sz="quarter" idx="43" hasCustomPrompt="1"/>
          </p:nvPr>
        </p:nvSpPr>
        <p:spPr>
          <a:xfrm>
            <a:off x="8830800" y="2671200"/>
            <a:ext cx="2466000" cy="3288275"/>
          </a:xfrm>
          <a:prstGeom prst="roundRect">
            <a:avLst>
              <a:gd name="adj" fmla="val 2361"/>
            </a:avLst>
          </a:prstGeom>
          <a:solidFill>
            <a:srgbClr val="A5AFBE"/>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9" name="Text Placeholder 1">
            <a:extLst>
              <a:ext uri="{FF2B5EF4-FFF2-40B4-BE49-F238E27FC236}">
                <a16:creationId xmlns:a16="http://schemas.microsoft.com/office/drawing/2014/main" id="{9EC754D5-82C4-6941-C6F1-0A0910417DF7}"/>
              </a:ext>
            </a:extLst>
          </p:cNvPr>
          <p:cNvSpPr>
            <a:spLocks noGrp="1"/>
          </p:cNvSpPr>
          <p:nvPr>
            <p:ph type="body" sz="quarter" idx="45" hasCustomPrompt="1"/>
          </p:nvPr>
        </p:nvSpPr>
        <p:spPr>
          <a:xfrm>
            <a:off x="899998" y="2671200"/>
            <a:ext cx="2466000" cy="3286800"/>
          </a:xfrm>
          <a:prstGeom prst="roundRect">
            <a:avLst>
              <a:gd name="adj" fmla="val 1760"/>
            </a:avLst>
          </a:prstGeom>
          <a:solidFill>
            <a:schemeClr val="tx2"/>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Tree>
    <p:extLst>
      <p:ext uri="{BB962C8B-B14F-4D97-AF65-F5344CB8AC3E}">
        <p14:creationId xmlns:p14="http://schemas.microsoft.com/office/powerpoint/2010/main" val="2593505504"/>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key points – Numbered box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AD5AA449-3D3C-66FA-EE57-F8BD2B5D92C9}"/>
              </a:ext>
            </a:extLst>
          </p:cNvPr>
          <p:cNvSpPr>
            <a:spLocks noGrp="1"/>
          </p:cNvSpPr>
          <p:nvPr>
            <p:ph type="ftr" sz="quarter" idx="41"/>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DD0EA020-93F0-EE4E-C465-A29080AB860E}"/>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05615DAD-CF1F-8AD8-B2AF-1DA26D54DFBF}"/>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06DFE922-FE7D-F659-EC3C-79BAE8165BD5}"/>
              </a:ext>
            </a:extLst>
          </p:cNvPr>
          <p:cNvSpPr>
            <a:spLocks noGrp="1"/>
          </p:cNvSpPr>
          <p:nvPr>
            <p:ph type="body" sz="quarter" idx="16" hasCustomPrompt="1"/>
          </p:nvPr>
        </p:nvSpPr>
        <p:spPr>
          <a:xfrm>
            <a:off x="0" y="2671781"/>
            <a:ext cx="3049200" cy="3575032"/>
          </a:xfrm>
          <a:prstGeom prst="rect">
            <a:avLst/>
          </a:prstGeom>
          <a:solidFill>
            <a:schemeClr val="tx2"/>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6" name="Number 1">
            <a:extLst>
              <a:ext uri="{FF2B5EF4-FFF2-40B4-BE49-F238E27FC236}">
                <a16:creationId xmlns:a16="http://schemas.microsoft.com/office/drawing/2014/main" id="{B8E2928E-2E1B-4F70-B3E7-778E40CFBE9C}"/>
              </a:ext>
            </a:extLst>
          </p:cNvPr>
          <p:cNvSpPr>
            <a:spLocks noGrp="1"/>
          </p:cNvSpPr>
          <p:nvPr>
            <p:ph type="body" sz="quarter" idx="21" hasCustomPrompt="1"/>
          </p:nvPr>
        </p:nvSpPr>
        <p:spPr>
          <a:xfrm>
            <a:off x="488485"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8" name="Text Placeholder 2">
            <a:extLst>
              <a:ext uri="{FF2B5EF4-FFF2-40B4-BE49-F238E27FC236}">
                <a16:creationId xmlns:a16="http://schemas.microsoft.com/office/drawing/2014/main" id="{6FAE6758-D325-18E5-F7B4-BB132C7540DF}"/>
              </a:ext>
            </a:extLst>
          </p:cNvPr>
          <p:cNvSpPr>
            <a:spLocks noGrp="1"/>
          </p:cNvSpPr>
          <p:nvPr>
            <p:ph type="body" sz="quarter" idx="17" hasCustomPrompt="1"/>
          </p:nvPr>
        </p:nvSpPr>
        <p:spPr>
          <a:xfrm>
            <a:off x="3047600" y="2671781"/>
            <a:ext cx="3049200" cy="3575032"/>
          </a:xfrm>
          <a:prstGeom prst="rect">
            <a:avLst/>
          </a:prstGeom>
          <a:solidFill>
            <a:schemeClr val="accent3"/>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4" name="Number 2">
            <a:extLst>
              <a:ext uri="{FF2B5EF4-FFF2-40B4-BE49-F238E27FC236}">
                <a16:creationId xmlns:a16="http://schemas.microsoft.com/office/drawing/2014/main" id="{AF74FDB3-16B1-3029-CD4D-A7FE44BB8C13}"/>
              </a:ext>
            </a:extLst>
          </p:cNvPr>
          <p:cNvSpPr>
            <a:spLocks noGrp="1"/>
          </p:cNvSpPr>
          <p:nvPr>
            <p:ph type="body" sz="quarter" idx="22" hasCustomPrompt="1"/>
          </p:nvPr>
        </p:nvSpPr>
        <p:spPr>
          <a:xfrm>
            <a:off x="3532649"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9" name="Text Placeholder 3">
            <a:extLst>
              <a:ext uri="{FF2B5EF4-FFF2-40B4-BE49-F238E27FC236}">
                <a16:creationId xmlns:a16="http://schemas.microsoft.com/office/drawing/2014/main" id="{5178D57A-F7AA-BABD-5DB3-00B3ADE94CC2}"/>
              </a:ext>
            </a:extLst>
          </p:cNvPr>
          <p:cNvSpPr>
            <a:spLocks noGrp="1"/>
          </p:cNvSpPr>
          <p:nvPr>
            <p:ph type="body" sz="quarter" idx="19" hasCustomPrompt="1"/>
          </p:nvPr>
        </p:nvSpPr>
        <p:spPr>
          <a:xfrm>
            <a:off x="6095200" y="2671781"/>
            <a:ext cx="3049200" cy="3575032"/>
          </a:xfrm>
          <a:prstGeom prst="rect">
            <a:avLst/>
          </a:prstGeom>
          <a:solidFill>
            <a:schemeClr val="accent4"/>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7" name="Number 3">
            <a:extLst>
              <a:ext uri="{FF2B5EF4-FFF2-40B4-BE49-F238E27FC236}">
                <a16:creationId xmlns:a16="http://schemas.microsoft.com/office/drawing/2014/main" id="{351CDFFB-28DB-A1DF-45AB-5CB2C58C5CCE}"/>
              </a:ext>
            </a:extLst>
          </p:cNvPr>
          <p:cNvSpPr>
            <a:spLocks noGrp="1"/>
          </p:cNvSpPr>
          <p:nvPr>
            <p:ph type="body" sz="quarter" idx="23" hasCustomPrompt="1"/>
          </p:nvPr>
        </p:nvSpPr>
        <p:spPr>
          <a:xfrm>
            <a:off x="6584713"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10" name="Text Placeholder 4">
            <a:extLst>
              <a:ext uri="{FF2B5EF4-FFF2-40B4-BE49-F238E27FC236}">
                <a16:creationId xmlns:a16="http://schemas.microsoft.com/office/drawing/2014/main" id="{330A3F9E-7263-ABCD-F6BF-D7C619568911}"/>
              </a:ext>
            </a:extLst>
          </p:cNvPr>
          <p:cNvSpPr>
            <a:spLocks noGrp="1"/>
          </p:cNvSpPr>
          <p:nvPr>
            <p:ph type="body" sz="quarter" idx="24" hasCustomPrompt="1"/>
          </p:nvPr>
        </p:nvSpPr>
        <p:spPr>
          <a:xfrm>
            <a:off x="9142800" y="2671781"/>
            <a:ext cx="3049200" cy="3575032"/>
          </a:xfrm>
          <a:prstGeom prst="rect">
            <a:avLst/>
          </a:prstGeom>
          <a:solidFill>
            <a:schemeClr val="accent6"/>
          </a:solidFill>
        </p:spPr>
        <p:txBody>
          <a:bodyPr lIns="540000" tIns="468000" rIns="468000" bIns="360000"/>
          <a:lstStyle>
            <a:lvl1pPr>
              <a:defRPr sz="2000">
                <a:solidFill>
                  <a:schemeClr val="tx1"/>
                </a:solidFill>
                <a:latin typeface="+mj-lt"/>
              </a:defRPr>
            </a:lvl1pPr>
            <a:lvl2pPr marL="0" indent="0">
              <a:buClr>
                <a:schemeClr val="accent1">
                  <a:lumMod val="75000"/>
                </a:schemeClr>
              </a:buClr>
              <a:buFontTx/>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spcAft>
                <a:spcPts val="900"/>
              </a:spcAft>
              <a:buClr>
                <a:schemeClr val="accent3"/>
              </a:buClr>
              <a:buFont typeface="HCLTech Roobert Light" pitchFamily="50" charset="0"/>
              <a:buChar char="–"/>
              <a:defRPr sz="1400">
                <a:solidFill>
                  <a:schemeClr val="tx1"/>
                </a:solidFill>
              </a:defRPr>
            </a:lvl4pPr>
            <a:lvl5pPr marL="540000">
              <a:spcAft>
                <a:spcPts val="900"/>
              </a:spcAft>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Number 4">
            <a:extLst>
              <a:ext uri="{FF2B5EF4-FFF2-40B4-BE49-F238E27FC236}">
                <a16:creationId xmlns:a16="http://schemas.microsoft.com/office/drawing/2014/main" id="{D6FA50DC-54F9-7776-DBB6-963A560E2FC1}"/>
              </a:ext>
            </a:extLst>
          </p:cNvPr>
          <p:cNvSpPr>
            <a:spLocks noGrp="1"/>
          </p:cNvSpPr>
          <p:nvPr>
            <p:ph type="body" sz="quarter" idx="25" hasCustomPrompt="1"/>
          </p:nvPr>
        </p:nvSpPr>
        <p:spPr>
          <a:xfrm>
            <a:off x="9630761" y="5007600"/>
            <a:ext cx="524182" cy="923330"/>
          </a:xfrm>
        </p:spPr>
        <p:txBody>
          <a:bodyPr wrap="none" anchor="b">
            <a:spAutoFit/>
          </a:bodyPr>
          <a:lstStyle>
            <a:lvl1pPr algn="l">
              <a:defRPr sz="6000" b="0">
                <a:solidFill>
                  <a:schemeClr val="tx1"/>
                </a:solidFill>
                <a:latin typeface="+mn-lt"/>
              </a:defRPr>
            </a:lvl1pPr>
          </a:lstStyle>
          <a:p>
            <a:pPr lvl="0"/>
            <a:r>
              <a:rPr lang="en-US" dirty="0"/>
              <a:t>#</a:t>
            </a:r>
          </a:p>
        </p:txBody>
      </p:sp>
    </p:spTree>
    <p:extLst>
      <p:ext uri="{BB962C8B-B14F-4D97-AF65-F5344CB8AC3E}">
        <p14:creationId xmlns:p14="http://schemas.microsoft.com/office/powerpoint/2010/main" val="33086510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Five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7" name="Gradient (Intense)">
            <a:extLst>
              <a:ext uri="{FF2B5EF4-FFF2-40B4-BE49-F238E27FC236}">
                <a16:creationId xmlns:a16="http://schemas.microsoft.com/office/drawing/2014/main" id="{61F51707-8F39-3F12-7132-648606A1F2D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1E626770-31C0-8F8F-EED5-5F760F02683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CB78F6B-9429-D7E0-69C8-BA01CA273AE0}"/>
              </a:ext>
            </a:extLst>
          </p:cNvPr>
          <p:cNvSpPr>
            <a:spLocks noGrp="1"/>
          </p:cNvSpPr>
          <p:nvPr>
            <p:ph type="ftr" sz="quarter" idx="22"/>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F693E1B8-06F1-C1F3-5076-A69C4B13C017}"/>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3697199"/>
            <a:ext cx="1703276"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3072915"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5245354"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F021BF5D-651C-471B-343F-AAA581E02BE6}"/>
              </a:ext>
            </a:extLst>
          </p:cNvPr>
          <p:cNvSpPr>
            <a:spLocks noGrp="1"/>
          </p:cNvSpPr>
          <p:nvPr>
            <p:ph type="body" sz="quarter" idx="20" hasCustomPrompt="1"/>
          </p:nvPr>
        </p:nvSpPr>
        <p:spPr>
          <a:xfrm>
            <a:off x="7417793"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59BC7BB0-5117-9DA4-8364-FC279337F5A8}"/>
              </a:ext>
            </a:extLst>
          </p:cNvPr>
          <p:cNvSpPr>
            <a:spLocks noGrp="1"/>
          </p:cNvSpPr>
          <p:nvPr>
            <p:ph type="body" sz="quarter" idx="21" hasCustomPrompt="1"/>
          </p:nvPr>
        </p:nvSpPr>
        <p:spPr>
          <a:xfrm>
            <a:off x="9590230"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Lines">
            <a:extLst>
              <a:ext uri="{FF2B5EF4-FFF2-40B4-BE49-F238E27FC236}">
                <a16:creationId xmlns:a16="http://schemas.microsoft.com/office/drawing/2014/main" id="{32B1F1ED-C2BC-E57D-759B-8B1B5A6518EC}"/>
              </a:ext>
            </a:extLst>
          </p:cNvPr>
          <p:cNvGrpSpPr/>
          <p:nvPr userDrawn="1"/>
        </p:nvGrpSpPr>
        <p:grpSpPr>
          <a:xfrm>
            <a:off x="900000" y="4467498"/>
            <a:ext cx="10551430" cy="0"/>
            <a:chOff x="900000" y="4467498"/>
            <a:chExt cx="10551430" cy="0"/>
          </a:xfrm>
        </p:grpSpPr>
        <p:cxnSp>
          <p:nvCxnSpPr>
            <p:cNvPr id="11" name="Straight Arrow Connector 10">
              <a:extLst>
                <a:ext uri="{FF2B5EF4-FFF2-40B4-BE49-F238E27FC236}">
                  <a16:creationId xmlns:a16="http://schemas.microsoft.com/office/drawing/2014/main" id="{228C7E68-E8F0-CDF7-464B-FC5F460E09C0}"/>
                </a:ext>
              </a:extLst>
            </p:cNvPr>
            <p:cNvCxnSpPr>
              <a:cxnSpLocks/>
            </p:cNvCxnSpPr>
            <p:nvPr/>
          </p:nvCxnSpPr>
          <p:spPr>
            <a:xfrm>
              <a:off x="900000"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F7326C-3930-AFC8-C315-3944EB2046C9}"/>
                </a:ext>
              </a:extLst>
            </p:cNvPr>
            <p:cNvCxnSpPr>
              <a:cxnSpLocks/>
            </p:cNvCxnSpPr>
            <p:nvPr/>
          </p:nvCxnSpPr>
          <p:spPr>
            <a:xfrm>
              <a:off x="3072915"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3C1910-21AD-BCA7-97F2-9854EA3668D2}"/>
                </a:ext>
              </a:extLst>
            </p:cNvPr>
            <p:cNvCxnSpPr>
              <a:cxnSpLocks/>
            </p:cNvCxnSpPr>
            <p:nvPr/>
          </p:nvCxnSpPr>
          <p:spPr>
            <a:xfrm>
              <a:off x="5245354"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67ECE4-BE8C-33FD-9A83-914E866A6936}"/>
                </a:ext>
              </a:extLst>
            </p:cNvPr>
            <p:cNvCxnSpPr>
              <a:cxnSpLocks/>
            </p:cNvCxnSpPr>
            <p:nvPr/>
          </p:nvCxnSpPr>
          <p:spPr>
            <a:xfrm>
              <a:off x="7417793"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393F938-459C-E6AB-E1A7-4294C7DD353E}"/>
                </a:ext>
              </a:extLst>
            </p:cNvPr>
            <p:cNvCxnSpPr>
              <a:cxnSpLocks/>
            </p:cNvCxnSpPr>
            <p:nvPr/>
          </p:nvCxnSpPr>
          <p:spPr>
            <a:xfrm>
              <a:off x="9590230"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0929548"/>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Five key points – Numbered, Image (centered)">
    <p:spTree>
      <p:nvGrpSpPr>
        <p:cNvPr id="1" name=""/>
        <p:cNvGrpSpPr/>
        <p:nvPr/>
      </p:nvGrpSpPr>
      <p:grpSpPr>
        <a:xfrm>
          <a:off x="0" y="0"/>
          <a:ext cx="0" cy="0"/>
          <a:chOff x="0" y="0"/>
          <a:chExt cx="0" cy="0"/>
        </a:xfrm>
      </p:grpSpPr>
      <p:pic>
        <p:nvPicPr>
          <p:cNvPr id="8" name="Gradient (Light)">
            <a:extLst>
              <a:ext uri="{FF2B5EF4-FFF2-40B4-BE49-F238E27FC236}">
                <a16:creationId xmlns:a16="http://schemas.microsoft.com/office/drawing/2014/main" id="{B41AE167-7CDE-ECA2-825E-F55DC617038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5392"/>
          <a:stretch/>
        </p:blipFill>
        <p:spPr>
          <a:xfrm>
            <a:off x="8140700" y="0"/>
            <a:ext cx="4051300" cy="6858000"/>
          </a:xfrm>
          <a:prstGeom prst="rect">
            <a:avLst/>
          </a:prstGeom>
        </p:spPr>
      </p:pic>
      <p:pic>
        <p:nvPicPr>
          <p:cNvPr id="15" name="HCLTech Logo">
            <a:extLst>
              <a:ext uri="{FF2B5EF4-FFF2-40B4-BE49-F238E27FC236}">
                <a16:creationId xmlns:a16="http://schemas.microsoft.com/office/drawing/2014/main" id="{F7C3309F-5861-6880-1695-7C0BFFD4F92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5">
            <a:extLst>
              <a:ext uri="{FF2B5EF4-FFF2-40B4-BE49-F238E27FC236}">
                <a16:creationId xmlns:a16="http://schemas.microsoft.com/office/drawing/2014/main" id="{59A3D7E9-B93F-D4C8-D6A6-B7195879BACB}"/>
              </a:ext>
            </a:extLst>
          </p:cNvPr>
          <p:cNvSpPr>
            <a:spLocks noGrp="1"/>
          </p:cNvSpPr>
          <p:nvPr>
            <p:ph type="ftr" sz="quarter" idx="54"/>
          </p:nvPr>
        </p:nvSpPr>
        <p:spPr/>
        <p:txBody>
          <a:bodyPr/>
          <a:lstStyle/>
          <a:p>
            <a:r>
              <a:rPr lang="en-GB"/>
              <a:t>Copyright © 2023 HCL Technologies | Confidential</a:t>
            </a:r>
            <a:endParaRPr lang="en-GB" dirty="0"/>
          </a:p>
        </p:txBody>
      </p:sp>
      <p:sp>
        <p:nvSpPr>
          <p:cNvPr id="11" name="Title 1">
            <a:extLst>
              <a:ext uri="{FF2B5EF4-FFF2-40B4-BE49-F238E27FC236}">
                <a16:creationId xmlns:a16="http://schemas.microsoft.com/office/drawing/2014/main" id="{7CEB6E8C-FE87-A1DC-F3BC-1B8A174DE84C}"/>
              </a:ext>
            </a:extLst>
          </p:cNvPr>
          <p:cNvSpPr>
            <a:spLocks noGrp="1"/>
          </p:cNvSpPr>
          <p:nvPr>
            <p:ph type="title" hasCustomPrompt="1"/>
          </p:nvPr>
        </p:nvSpPr>
        <p:spPr>
          <a:xfrm>
            <a:off x="864002" y="860400"/>
            <a:ext cx="4092174" cy="1661993"/>
          </a:xfrm>
        </p:spPr>
        <p:txBody>
          <a:bodyPr/>
          <a:lstStyle>
            <a:lvl1pPr>
              <a:defRPr sz="4000"/>
            </a:lvl1pPr>
          </a:lstStyle>
          <a:p>
            <a:r>
              <a:rPr lang="en-US" dirty="0"/>
              <a:t>Click to edit </a:t>
            </a:r>
            <a:br>
              <a:rPr lang="en-US" dirty="0"/>
            </a:br>
            <a:r>
              <a:rPr lang="en-US" dirty="0"/>
              <a:t>Master title style max three lines</a:t>
            </a:r>
          </a:p>
        </p:txBody>
      </p:sp>
      <p:sp>
        <p:nvSpPr>
          <p:cNvPr id="12" name="Subtitle">
            <a:extLst>
              <a:ext uri="{FF2B5EF4-FFF2-40B4-BE49-F238E27FC236}">
                <a16:creationId xmlns:a16="http://schemas.microsoft.com/office/drawing/2014/main" id="{48F2E763-B27A-311E-E305-79CC6226F398}"/>
              </a:ext>
            </a:extLst>
          </p:cNvPr>
          <p:cNvSpPr>
            <a:spLocks noGrp="1"/>
          </p:cNvSpPr>
          <p:nvPr>
            <p:ph type="body" sz="quarter" idx="40" hasCustomPrompt="1"/>
          </p:nvPr>
        </p:nvSpPr>
        <p:spPr>
          <a:xfrm>
            <a:off x="878400" y="2282400"/>
            <a:ext cx="408407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4" name="Picture Placeholder">
            <a:extLst>
              <a:ext uri="{FF2B5EF4-FFF2-40B4-BE49-F238E27FC236}">
                <a16:creationId xmlns:a16="http://schemas.microsoft.com/office/drawing/2014/main" id="{C9D0E246-FBA6-BF5D-9CDE-59D0BE03DAF3}"/>
              </a:ext>
            </a:extLst>
          </p:cNvPr>
          <p:cNvSpPr>
            <a:spLocks noGrp="1"/>
          </p:cNvSpPr>
          <p:nvPr>
            <p:ph type="pic" sz="quarter" idx="19" hasCustomPrompt="1"/>
          </p:nvPr>
        </p:nvSpPr>
        <p:spPr>
          <a:xfrm>
            <a:off x="5430633" y="0"/>
            <a:ext cx="2710067"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2" name="Key point 1">
            <a:extLst>
              <a:ext uri="{FF2B5EF4-FFF2-40B4-BE49-F238E27FC236}">
                <a16:creationId xmlns:a16="http://schemas.microsoft.com/office/drawing/2014/main" id="{E4C71FB4-9CCE-BEC2-AE06-59058AECA5F0}"/>
              </a:ext>
            </a:extLst>
          </p:cNvPr>
          <p:cNvSpPr>
            <a:spLocks noGrp="1"/>
          </p:cNvSpPr>
          <p:nvPr>
            <p:ph type="body" sz="quarter" idx="46" hasCustomPrompt="1"/>
          </p:nvPr>
        </p:nvSpPr>
        <p:spPr>
          <a:xfrm>
            <a:off x="8577596" y="831309"/>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5" name="Number 1">
            <a:extLst>
              <a:ext uri="{FF2B5EF4-FFF2-40B4-BE49-F238E27FC236}">
                <a16:creationId xmlns:a16="http://schemas.microsoft.com/office/drawing/2014/main" id="{A6128EE5-ACC1-3C3B-E834-9E91F3E7943A}"/>
              </a:ext>
            </a:extLst>
          </p:cNvPr>
          <p:cNvSpPr>
            <a:spLocks noGrp="1"/>
          </p:cNvSpPr>
          <p:nvPr>
            <p:ph type="body" sz="quarter" idx="41" hasCustomPrompt="1"/>
          </p:nvPr>
        </p:nvSpPr>
        <p:spPr>
          <a:xfrm>
            <a:off x="8539125" y="72971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3" name="Key point 2">
            <a:extLst>
              <a:ext uri="{FF2B5EF4-FFF2-40B4-BE49-F238E27FC236}">
                <a16:creationId xmlns:a16="http://schemas.microsoft.com/office/drawing/2014/main" id="{86D0EA59-A379-7878-5CF6-67D8533DF108}"/>
              </a:ext>
            </a:extLst>
          </p:cNvPr>
          <p:cNvSpPr>
            <a:spLocks noGrp="1"/>
          </p:cNvSpPr>
          <p:nvPr>
            <p:ph type="body" sz="quarter" idx="49" hasCustomPrompt="1"/>
          </p:nvPr>
        </p:nvSpPr>
        <p:spPr>
          <a:xfrm>
            <a:off x="8577596" y="1966423"/>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7" name="Number 2">
            <a:extLst>
              <a:ext uri="{FF2B5EF4-FFF2-40B4-BE49-F238E27FC236}">
                <a16:creationId xmlns:a16="http://schemas.microsoft.com/office/drawing/2014/main" id="{7B5E9102-A85D-1C4A-24DB-E849758A6B15}"/>
              </a:ext>
            </a:extLst>
          </p:cNvPr>
          <p:cNvSpPr>
            <a:spLocks noGrp="1"/>
          </p:cNvSpPr>
          <p:nvPr>
            <p:ph type="body" sz="quarter" idx="43" hasCustomPrompt="1"/>
          </p:nvPr>
        </p:nvSpPr>
        <p:spPr>
          <a:xfrm>
            <a:off x="8539125" y="1864501"/>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4" name="Key point 3">
            <a:extLst>
              <a:ext uri="{FF2B5EF4-FFF2-40B4-BE49-F238E27FC236}">
                <a16:creationId xmlns:a16="http://schemas.microsoft.com/office/drawing/2014/main" id="{53C76EF1-C80E-CB96-17F3-BEA4056B3995}"/>
              </a:ext>
            </a:extLst>
          </p:cNvPr>
          <p:cNvSpPr>
            <a:spLocks noGrp="1"/>
          </p:cNvSpPr>
          <p:nvPr>
            <p:ph type="body" sz="quarter" idx="50" hasCustomPrompt="1"/>
          </p:nvPr>
        </p:nvSpPr>
        <p:spPr>
          <a:xfrm>
            <a:off x="8577596" y="3101537"/>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9" name="Number 3">
            <a:extLst>
              <a:ext uri="{FF2B5EF4-FFF2-40B4-BE49-F238E27FC236}">
                <a16:creationId xmlns:a16="http://schemas.microsoft.com/office/drawing/2014/main" id="{F2C3C095-8F02-9A18-BF4F-0A1AD5F0FC29}"/>
              </a:ext>
            </a:extLst>
          </p:cNvPr>
          <p:cNvSpPr>
            <a:spLocks noGrp="1"/>
          </p:cNvSpPr>
          <p:nvPr>
            <p:ph type="body" sz="quarter" idx="45" hasCustomPrompt="1"/>
          </p:nvPr>
        </p:nvSpPr>
        <p:spPr>
          <a:xfrm>
            <a:off x="8539125" y="2994528"/>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5" name="Key point 4">
            <a:extLst>
              <a:ext uri="{FF2B5EF4-FFF2-40B4-BE49-F238E27FC236}">
                <a16:creationId xmlns:a16="http://schemas.microsoft.com/office/drawing/2014/main" id="{1427BB43-3040-89C4-3C4C-432C3F21E2B5}"/>
              </a:ext>
            </a:extLst>
          </p:cNvPr>
          <p:cNvSpPr>
            <a:spLocks noGrp="1"/>
          </p:cNvSpPr>
          <p:nvPr>
            <p:ph type="body" sz="quarter" idx="51" hasCustomPrompt="1"/>
          </p:nvPr>
        </p:nvSpPr>
        <p:spPr>
          <a:xfrm>
            <a:off x="8577596" y="4236651"/>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1" name="Number 4">
            <a:extLst>
              <a:ext uri="{FF2B5EF4-FFF2-40B4-BE49-F238E27FC236}">
                <a16:creationId xmlns:a16="http://schemas.microsoft.com/office/drawing/2014/main" id="{0E9FC655-A3F4-0367-B66C-F23ED21851DB}"/>
              </a:ext>
            </a:extLst>
          </p:cNvPr>
          <p:cNvSpPr>
            <a:spLocks noGrp="1"/>
          </p:cNvSpPr>
          <p:nvPr>
            <p:ph type="body" sz="quarter" idx="47" hasCustomPrompt="1"/>
          </p:nvPr>
        </p:nvSpPr>
        <p:spPr>
          <a:xfrm>
            <a:off x="8539125" y="4133640"/>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 name="Key point 5">
            <a:extLst>
              <a:ext uri="{FF2B5EF4-FFF2-40B4-BE49-F238E27FC236}">
                <a16:creationId xmlns:a16="http://schemas.microsoft.com/office/drawing/2014/main" id="{52C8374D-7A3F-A28B-2EEF-51D1F0D83B11}"/>
              </a:ext>
            </a:extLst>
          </p:cNvPr>
          <p:cNvSpPr>
            <a:spLocks noGrp="1"/>
          </p:cNvSpPr>
          <p:nvPr>
            <p:ph type="body" sz="quarter" idx="52" hasCustomPrompt="1"/>
          </p:nvPr>
        </p:nvSpPr>
        <p:spPr>
          <a:xfrm>
            <a:off x="8577596" y="5371763"/>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4" name="Number 5">
            <a:extLst>
              <a:ext uri="{FF2B5EF4-FFF2-40B4-BE49-F238E27FC236}">
                <a16:creationId xmlns:a16="http://schemas.microsoft.com/office/drawing/2014/main" id="{CCCE178A-B069-A00E-1088-B7718A68D6CA}"/>
              </a:ext>
            </a:extLst>
          </p:cNvPr>
          <p:cNvSpPr>
            <a:spLocks noGrp="1"/>
          </p:cNvSpPr>
          <p:nvPr>
            <p:ph type="body" sz="quarter" idx="53" hasCustomPrompt="1"/>
          </p:nvPr>
        </p:nvSpPr>
        <p:spPr>
          <a:xfrm>
            <a:off x="8539125" y="5288186"/>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grpSp>
        <p:nvGrpSpPr>
          <p:cNvPr id="20" name="Lines">
            <a:extLst>
              <a:ext uri="{FF2B5EF4-FFF2-40B4-BE49-F238E27FC236}">
                <a16:creationId xmlns:a16="http://schemas.microsoft.com/office/drawing/2014/main" id="{5BE0B3D3-DAFA-26E7-2AF4-B6F2D2704978}"/>
              </a:ext>
            </a:extLst>
          </p:cNvPr>
          <p:cNvGrpSpPr/>
          <p:nvPr userDrawn="1"/>
        </p:nvGrpSpPr>
        <p:grpSpPr>
          <a:xfrm>
            <a:off x="8561998" y="1822330"/>
            <a:ext cx="3098556" cy="3406886"/>
            <a:chOff x="8561998" y="1822330"/>
            <a:chExt cx="3098556" cy="3406886"/>
          </a:xfrm>
        </p:grpSpPr>
        <p:cxnSp>
          <p:nvCxnSpPr>
            <p:cNvPr id="22" name="Straight Connector 21">
              <a:extLst>
                <a:ext uri="{FF2B5EF4-FFF2-40B4-BE49-F238E27FC236}">
                  <a16:creationId xmlns:a16="http://schemas.microsoft.com/office/drawing/2014/main" id="{454D8865-64F8-4B21-C466-5EDA8EDD7754}"/>
                </a:ext>
              </a:extLst>
            </p:cNvPr>
            <p:cNvCxnSpPr>
              <a:cxnSpLocks/>
            </p:cNvCxnSpPr>
            <p:nvPr/>
          </p:nvCxnSpPr>
          <p:spPr>
            <a:xfrm>
              <a:off x="8561998" y="1822330"/>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0F957B-B4D5-2560-B178-EE7B70566D77}"/>
                </a:ext>
              </a:extLst>
            </p:cNvPr>
            <p:cNvCxnSpPr>
              <a:cxnSpLocks/>
            </p:cNvCxnSpPr>
            <p:nvPr/>
          </p:nvCxnSpPr>
          <p:spPr>
            <a:xfrm>
              <a:off x="8561998" y="5229216"/>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DC66C0-7587-DB6D-DF14-EA936A311D2D}"/>
                </a:ext>
              </a:extLst>
            </p:cNvPr>
            <p:cNvCxnSpPr>
              <a:cxnSpLocks/>
            </p:cNvCxnSpPr>
            <p:nvPr/>
          </p:nvCxnSpPr>
          <p:spPr>
            <a:xfrm>
              <a:off x="8561998" y="2958586"/>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7E727A-1C20-066F-4644-67DBC23481A6}"/>
                </a:ext>
              </a:extLst>
            </p:cNvPr>
            <p:cNvCxnSpPr>
              <a:cxnSpLocks/>
            </p:cNvCxnSpPr>
            <p:nvPr/>
          </p:nvCxnSpPr>
          <p:spPr>
            <a:xfrm>
              <a:off x="8561998" y="4094842"/>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Text Placeholder">
            <a:extLst>
              <a:ext uri="{FF2B5EF4-FFF2-40B4-BE49-F238E27FC236}">
                <a16:creationId xmlns:a16="http://schemas.microsoft.com/office/drawing/2014/main" id="{8F7281FF-7E75-7FC1-6E6C-81A3F5A24F92}"/>
              </a:ext>
            </a:extLst>
          </p:cNvPr>
          <p:cNvSpPr>
            <a:spLocks noGrp="1"/>
          </p:cNvSpPr>
          <p:nvPr>
            <p:ph type="body" sz="quarter" idx="16" hasCustomPrompt="1"/>
          </p:nvPr>
        </p:nvSpPr>
        <p:spPr>
          <a:xfrm>
            <a:off x="864002" y="3769599"/>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00893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key points – Gradient Top (Dark)">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212FE787-9182-DDFA-D4F2-8A11840BCE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9EA8DE8-CAEB-2FF1-FF07-C97042DB9107}"/>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BBA85ABC-A4EB-357D-2CB8-8DC56A1151D1}"/>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1B02EF71-CAC2-E43E-463C-9E1E1D34288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2" name="Text Placeholder 1">
            <a:extLst>
              <a:ext uri="{FF2B5EF4-FFF2-40B4-BE49-F238E27FC236}">
                <a16:creationId xmlns:a16="http://schemas.microsoft.com/office/drawing/2014/main" id="{DD740FB3-FB39-5896-176C-7AB24B5BCB03}"/>
              </a:ext>
            </a:extLst>
          </p:cNvPr>
          <p:cNvSpPr>
            <a:spLocks noGrp="1"/>
          </p:cNvSpPr>
          <p:nvPr>
            <p:ph type="body" sz="quarter" idx="42" hasCustomPrompt="1"/>
          </p:nvPr>
        </p:nvSpPr>
        <p:spPr>
          <a:xfrm>
            <a:off x="878398"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5F3DC56E-CD0F-CF93-3594-B1F9507286DF}"/>
              </a:ext>
            </a:extLst>
          </p:cNvPr>
          <p:cNvSpPr>
            <a:spLocks noGrp="1"/>
          </p:cNvSpPr>
          <p:nvPr>
            <p:ph type="body" sz="quarter" idx="43" hasCustomPrompt="1"/>
          </p:nvPr>
        </p:nvSpPr>
        <p:spPr>
          <a:xfrm>
            <a:off x="3069452"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1" name="Text Placeholder 1">
            <a:extLst>
              <a:ext uri="{FF2B5EF4-FFF2-40B4-BE49-F238E27FC236}">
                <a16:creationId xmlns:a16="http://schemas.microsoft.com/office/drawing/2014/main" id="{4B185587-5881-D046-39C7-A8E82F356505}"/>
              </a:ext>
            </a:extLst>
          </p:cNvPr>
          <p:cNvSpPr>
            <a:spLocks noGrp="1"/>
          </p:cNvSpPr>
          <p:nvPr>
            <p:ph type="body" sz="quarter" idx="44" hasCustomPrompt="1"/>
          </p:nvPr>
        </p:nvSpPr>
        <p:spPr>
          <a:xfrm>
            <a:off x="5245200"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90F3CE53-7BAC-538E-10C5-311CD02191F5}"/>
              </a:ext>
            </a:extLst>
          </p:cNvPr>
          <p:cNvSpPr>
            <a:spLocks noGrp="1"/>
          </p:cNvSpPr>
          <p:nvPr>
            <p:ph type="body" sz="quarter" idx="45" hasCustomPrompt="1"/>
          </p:nvPr>
        </p:nvSpPr>
        <p:spPr>
          <a:xfrm>
            <a:off x="7436254"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A14C60D4-9520-756A-C3CD-9C6669E5B7E0}"/>
              </a:ext>
            </a:extLst>
          </p:cNvPr>
          <p:cNvSpPr>
            <a:spLocks noGrp="1"/>
          </p:cNvSpPr>
          <p:nvPr>
            <p:ph type="body" sz="quarter" idx="46" hasCustomPrompt="1"/>
          </p:nvPr>
        </p:nvSpPr>
        <p:spPr>
          <a:xfrm>
            <a:off x="9579599"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a:t>
            </a:r>
            <a:r>
              <a:rPr lang="en-US" dirty="0" err="1"/>
              <a:t>levela</a:t>
            </a:r>
            <a:endParaRPr lang="en-US" dirty="0"/>
          </a:p>
        </p:txBody>
      </p:sp>
    </p:spTree>
    <p:extLst>
      <p:ext uri="{BB962C8B-B14F-4D97-AF65-F5344CB8AC3E}">
        <p14:creationId xmlns:p14="http://schemas.microsoft.com/office/powerpoint/2010/main" val="39059979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key points – Gradient Top (Light)">
    <p:spTree>
      <p:nvGrpSpPr>
        <p:cNvPr id="1" name=""/>
        <p:cNvGrpSpPr/>
        <p:nvPr/>
      </p:nvGrpSpPr>
      <p:grpSpPr>
        <a:xfrm>
          <a:off x="0" y="0"/>
          <a:ext cx="0" cy="0"/>
          <a:chOff x="0" y="0"/>
          <a:chExt cx="0" cy="0"/>
        </a:xfrm>
      </p:grpSpPr>
      <p:pic>
        <p:nvPicPr>
          <p:cNvPr id="9" name="Gradient (Light)">
            <a:extLst>
              <a:ext uri="{FF2B5EF4-FFF2-40B4-BE49-F238E27FC236}">
                <a16:creationId xmlns:a16="http://schemas.microsoft.com/office/drawing/2014/main" id="{5463CF39-83E1-824F-3DA0-4DDB35FC26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9EA8DE8-CAEB-2FF1-FF07-C97042DB9107}"/>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BBA85ABC-A4EB-357D-2CB8-8DC56A1151D1}"/>
              </a:ext>
            </a:extLst>
          </p:cNvPr>
          <p:cNvSpPr>
            <a:spLocks noGrp="1"/>
          </p:cNvSpPr>
          <p:nvPr>
            <p:ph type="title" hasCustomPrompt="1"/>
          </p:nvPr>
        </p:nvSpPr>
        <p:spPr>
          <a:xfrm>
            <a:off x="864001" y="860400"/>
            <a:ext cx="1042947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1B02EF71-CAC2-E43E-463C-9E1E1D34288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 name="Text Placeholder 1">
            <a:extLst>
              <a:ext uri="{FF2B5EF4-FFF2-40B4-BE49-F238E27FC236}">
                <a16:creationId xmlns:a16="http://schemas.microsoft.com/office/drawing/2014/main" id="{4C6E0711-3407-EE75-1268-0E354508B18F}"/>
              </a:ext>
            </a:extLst>
          </p:cNvPr>
          <p:cNvSpPr>
            <a:spLocks noGrp="1"/>
          </p:cNvSpPr>
          <p:nvPr>
            <p:ph type="body" sz="quarter" idx="42" hasCustomPrompt="1"/>
          </p:nvPr>
        </p:nvSpPr>
        <p:spPr>
          <a:xfrm>
            <a:off x="878398"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4" name="Text Placeholder 1">
            <a:extLst>
              <a:ext uri="{FF2B5EF4-FFF2-40B4-BE49-F238E27FC236}">
                <a16:creationId xmlns:a16="http://schemas.microsoft.com/office/drawing/2014/main" id="{037383FF-FBE8-C100-8719-0566160054BC}"/>
              </a:ext>
            </a:extLst>
          </p:cNvPr>
          <p:cNvSpPr>
            <a:spLocks noGrp="1"/>
          </p:cNvSpPr>
          <p:nvPr>
            <p:ph type="body" sz="quarter" idx="43" hasCustomPrompt="1"/>
          </p:nvPr>
        </p:nvSpPr>
        <p:spPr>
          <a:xfrm>
            <a:off x="3069452"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1" name="Text Placeholder 1">
            <a:extLst>
              <a:ext uri="{FF2B5EF4-FFF2-40B4-BE49-F238E27FC236}">
                <a16:creationId xmlns:a16="http://schemas.microsoft.com/office/drawing/2014/main" id="{5D8643F8-E99B-6F14-6700-4118960E94E5}"/>
              </a:ext>
            </a:extLst>
          </p:cNvPr>
          <p:cNvSpPr>
            <a:spLocks noGrp="1"/>
          </p:cNvSpPr>
          <p:nvPr>
            <p:ph type="body" sz="quarter" idx="44" hasCustomPrompt="1"/>
          </p:nvPr>
        </p:nvSpPr>
        <p:spPr>
          <a:xfrm>
            <a:off x="5245200"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CB637F4F-7DCB-1361-1B91-25E4A3BDF65B}"/>
              </a:ext>
            </a:extLst>
          </p:cNvPr>
          <p:cNvSpPr>
            <a:spLocks noGrp="1"/>
          </p:cNvSpPr>
          <p:nvPr>
            <p:ph type="body" sz="quarter" idx="45" hasCustomPrompt="1"/>
          </p:nvPr>
        </p:nvSpPr>
        <p:spPr>
          <a:xfrm>
            <a:off x="7436254"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D1E6A458-B8B7-3BF0-80D7-8EC5A2931721}"/>
              </a:ext>
            </a:extLst>
          </p:cNvPr>
          <p:cNvSpPr>
            <a:spLocks noGrp="1"/>
          </p:cNvSpPr>
          <p:nvPr>
            <p:ph type="body" sz="quarter" idx="46" hasCustomPrompt="1"/>
          </p:nvPr>
        </p:nvSpPr>
        <p:spPr>
          <a:xfrm>
            <a:off x="9579599"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a:t>
            </a:r>
            <a:r>
              <a:rPr lang="en-US" dirty="0" err="1"/>
              <a:t>levela</a:t>
            </a:r>
            <a:endParaRPr lang="en-US" dirty="0"/>
          </a:p>
        </p:txBody>
      </p:sp>
    </p:spTree>
    <p:extLst>
      <p:ext uri="{BB962C8B-B14F-4D97-AF65-F5344CB8AC3E}">
        <p14:creationId xmlns:p14="http://schemas.microsoft.com/office/powerpoint/2010/main" val="7551310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ive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 uri="{C183D7F6-B498-43B3-948B-1728B52AA6E4}">
                <adec:decorative xmlns:adec="http://schemas.microsoft.com/office/drawing/2017/decorative" val="1"/>
              </a:ext>
            </a:extLst>
          </p:cNvPr>
          <p:cNvSpPr/>
          <p:nvPr userDrawn="1"/>
        </p:nvSpPr>
        <p:spPr>
          <a:xfrm>
            <a:off x="0" y="0"/>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A6A21692-8D2D-586E-2B4F-4DAC7EEC9348}"/>
              </a:ext>
            </a:extLst>
          </p:cNvPr>
          <p:cNvSpPr>
            <a:spLocks noGrp="1"/>
          </p:cNvSpPr>
          <p:nvPr>
            <p:ph type="ftr" sz="quarter" idx="6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83E36E3D-4556-E04F-3599-68F9588E8B2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C27183B8-EA0B-6044-0221-D45C876477F2}"/>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1934400" cy="1620000"/>
          </a:xfrm>
          <a:prstGeom prst="roundRect">
            <a:avLst>
              <a:gd name="adj" fmla="val 3562"/>
            </a:avLst>
          </a:prstGeom>
          <a:solidFill>
            <a:schemeClr val="tx2"/>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1780"/>
            <a:ext cx="19344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7" name="Numbered Subhead 2">
            <a:extLst>
              <a:ext uri="{FF2B5EF4-FFF2-40B4-BE49-F238E27FC236}">
                <a16:creationId xmlns:a16="http://schemas.microsoft.com/office/drawing/2014/main" id="{45094213-35AD-5CE7-2E33-E54AA3B78395}"/>
              </a:ext>
            </a:extLst>
          </p:cNvPr>
          <p:cNvSpPr>
            <a:spLocks noGrp="1"/>
          </p:cNvSpPr>
          <p:nvPr>
            <p:ph type="body" sz="quarter" idx="52" hasCustomPrompt="1"/>
          </p:nvPr>
        </p:nvSpPr>
        <p:spPr>
          <a:xfrm>
            <a:off x="3015969" y="2671780"/>
            <a:ext cx="1933200" cy="1620000"/>
          </a:xfrm>
          <a:prstGeom prst="roundRect">
            <a:avLst>
              <a:gd name="adj" fmla="val 3849"/>
            </a:avLst>
          </a:prstGeom>
          <a:solidFill>
            <a:schemeClr val="accent3"/>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8" name="Text Placeholder 2">
            <a:extLst>
              <a:ext uri="{FF2B5EF4-FFF2-40B4-BE49-F238E27FC236}">
                <a16:creationId xmlns:a16="http://schemas.microsoft.com/office/drawing/2014/main" id="{D3354470-A65C-579E-4789-4C12E6B344F6}"/>
              </a:ext>
            </a:extLst>
          </p:cNvPr>
          <p:cNvSpPr>
            <a:spLocks noGrp="1"/>
          </p:cNvSpPr>
          <p:nvPr>
            <p:ph type="body" sz="quarter" idx="53" hasCustomPrompt="1"/>
          </p:nvPr>
        </p:nvSpPr>
        <p:spPr>
          <a:xfrm>
            <a:off x="3015969"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9" name="Numbered Subhead 3">
            <a:extLst>
              <a:ext uri="{FF2B5EF4-FFF2-40B4-BE49-F238E27FC236}">
                <a16:creationId xmlns:a16="http://schemas.microsoft.com/office/drawing/2014/main" id="{EA614151-D528-B4C3-CE81-0F06EA5CE9E9}"/>
              </a:ext>
            </a:extLst>
          </p:cNvPr>
          <p:cNvSpPr>
            <a:spLocks noGrp="1"/>
          </p:cNvSpPr>
          <p:nvPr>
            <p:ph type="body" sz="quarter" idx="54" hasCustomPrompt="1"/>
          </p:nvPr>
        </p:nvSpPr>
        <p:spPr>
          <a:xfrm>
            <a:off x="5130738" y="2671780"/>
            <a:ext cx="1933200" cy="1620000"/>
          </a:xfrm>
          <a:prstGeom prst="roundRect">
            <a:avLst>
              <a:gd name="adj" fmla="val 3849"/>
            </a:avLst>
          </a:prstGeom>
          <a:solidFill>
            <a:schemeClr val="accent4"/>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0" name="Text Placeholder 3">
            <a:extLst>
              <a:ext uri="{FF2B5EF4-FFF2-40B4-BE49-F238E27FC236}">
                <a16:creationId xmlns:a16="http://schemas.microsoft.com/office/drawing/2014/main" id="{5AE2DF37-084C-CCAD-4362-551EA2E120A8}"/>
              </a:ext>
            </a:extLst>
          </p:cNvPr>
          <p:cNvSpPr>
            <a:spLocks noGrp="1"/>
          </p:cNvSpPr>
          <p:nvPr>
            <p:ph type="body" sz="quarter" idx="55" hasCustomPrompt="1"/>
          </p:nvPr>
        </p:nvSpPr>
        <p:spPr>
          <a:xfrm>
            <a:off x="5130738"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21" name="Numbered Subhead 4">
            <a:extLst>
              <a:ext uri="{FF2B5EF4-FFF2-40B4-BE49-F238E27FC236}">
                <a16:creationId xmlns:a16="http://schemas.microsoft.com/office/drawing/2014/main" id="{3326AD47-4E62-BCE5-A5F3-0AEF66BC6C6F}"/>
              </a:ext>
            </a:extLst>
          </p:cNvPr>
          <p:cNvSpPr>
            <a:spLocks noGrp="1"/>
          </p:cNvSpPr>
          <p:nvPr>
            <p:ph type="body" sz="quarter" idx="56" hasCustomPrompt="1"/>
          </p:nvPr>
        </p:nvSpPr>
        <p:spPr>
          <a:xfrm>
            <a:off x="7245507" y="2671780"/>
            <a:ext cx="1933200" cy="1620000"/>
          </a:xfrm>
          <a:prstGeom prst="roundRect">
            <a:avLst>
              <a:gd name="adj" fmla="val 3849"/>
            </a:avLst>
          </a:prstGeom>
          <a:solidFill>
            <a:srgbClr val="8291A0"/>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2" name="Text Placeholder 4">
            <a:extLst>
              <a:ext uri="{FF2B5EF4-FFF2-40B4-BE49-F238E27FC236}">
                <a16:creationId xmlns:a16="http://schemas.microsoft.com/office/drawing/2014/main" id="{DFD6837F-F42F-F73F-E7C7-5354E78958F2}"/>
              </a:ext>
            </a:extLst>
          </p:cNvPr>
          <p:cNvSpPr>
            <a:spLocks noGrp="1"/>
          </p:cNvSpPr>
          <p:nvPr>
            <p:ph type="body" sz="quarter" idx="57" hasCustomPrompt="1"/>
          </p:nvPr>
        </p:nvSpPr>
        <p:spPr>
          <a:xfrm>
            <a:off x="7245507"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9" name="Numbered Subhead 5">
            <a:extLst>
              <a:ext uri="{FF2B5EF4-FFF2-40B4-BE49-F238E27FC236}">
                <a16:creationId xmlns:a16="http://schemas.microsoft.com/office/drawing/2014/main" id="{5F55BB1E-0549-50ED-A544-273A972F52FC}"/>
              </a:ext>
            </a:extLst>
          </p:cNvPr>
          <p:cNvSpPr>
            <a:spLocks noGrp="1"/>
          </p:cNvSpPr>
          <p:nvPr>
            <p:ph type="body" sz="quarter" idx="58" hasCustomPrompt="1"/>
          </p:nvPr>
        </p:nvSpPr>
        <p:spPr>
          <a:xfrm>
            <a:off x="9360275" y="2671780"/>
            <a:ext cx="1933200" cy="1620000"/>
          </a:xfrm>
          <a:prstGeom prst="roundRect">
            <a:avLst>
              <a:gd name="adj" fmla="val 3849"/>
            </a:avLst>
          </a:prstGeom>
          <a:solidFill>
            <a:srgbClr val="A5AFBE"/>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0" name="Text Placeholder 5">
            <a:extLst>
              <a:ext uri="{FF2B5EF4-FFF2-40B4-BE49-F238E27FC236}">
                <a16:creationId xmlns:a16="http://schemas.microsoft.com/office/drawing/2014/main" id="{837050CA-2799-E31F-1A7A-C312BAAB6513}"/>
              </a:ext>
            </a:extLst>
          </p:cNvPr>
          <p:cNvSpPr>
            <a:spLocks noGrp="1"/>
          </p:cNvSpPr>
          <p:nvPr>
            <p:ph type="body" sz="quarter" idx="59" hasCustomPrompt="1"/>
          </p:nvPr>
        </p:nvSpPr>
        <p:spPr>
          <a:xfrm>
            <a:off x="9360275"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63195834"/>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ix key points – Statement, numbered">
    <p:bg>
      <p:bgPr>
        <a:solidFill>
          <a:schemeClr val="accent3"/>
        </a:solidFill>
        <a:effectLst/>
      </p:bgPr>
    </p:bg>
    <p:spTree>
      <p:nvGrpSpPr>
        <p:cNvPr id="1" name=""/>
        <p:cNvGrpSpPr/>
        <p:nvPr/>
      </p:nvGrpSpPr>
      <p:grpSpPr>
        <a:xfrm>
          <a:off x="0" y="0"/>
          <a:ext cx="0" cy="0"/>
          <a:chOff x="0" y="0"/>
          <a:chExt cx="0" cy="0"/>
        </a:xfrm>
      </p:grpSpPr>
      <p:pic>
        <p:nvPicPr>
          <p:cNvPr id="23" name="Gradient (Intense)">
            <a:extLst>
              <a:ext uri="{FF2B5EF4-FFF2-40B4-BE49-F238E27FC236}">
                <a16:creationId xmlns:a16="http://schemas.microsoft.com/office/drawing/2014/main" id="{EB11D77D-0D54-F4BF-AA08-0A5833B93C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905555FF-CD20-26E8-61CB-FED8FD7DE67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6" name="Footer Placeholder">
            <a:extLst>
              <a:ext uri="{FF2B5EF4-FFF2-40B4-BE49-F238E27FC236}">
                <a16:creationId xmlns:a16="http://schemas.microsoft.com/office/drawing/2014/main" id="{4CF8B89A-3DCB-B546-74D0-7EA8C068FF00}"/>
              </a:ext>
            </a:extLst>
          </p:cNvPr>
          <p:cNvSpPr>
            <a:spLocks noGrp="1"/>
          </p:cNvSpPr>
          <p:nvPr>
            <p:ph type="ftr" sz="quarter" idx="57"/>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EEC09A82-23DD-F27C-4B24-30B8599DA2D3}"/>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7" name="Text Placeholder 1">
            <a:extLst>
              <a:ext uri="{FF2B5EF4-FFF2-40B4-BE49-F238E27FC236}">
                <a16:creationId xmlns:a16="http://schemas.microsoft.com/office/drawing/2014/main" id="{BB25EE61-D549-97A1-CE9B-AD889ED91B46}"/>
              </a:ext>
            </a:extLst>
          </p:cNvPr>
          <p:cNvSpPr>
            <a:spLocks noGrp="1"/>
          </p:cNvSpPr>
          <p:nvPr>
            <p:ph type="body" sz="quarter" idx="46" hasCustomPrompt="1"/>
          </p:nvPr>
        </p:nvSpPr>
        <p:spPr>
          <a:xfrm>
            <a:off x="900000"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8" name="Number 1">
            <a:extLst>
              <a:ext uri="{FF2B5EF4-FFF2-40B4-BE49-F238E27FC236}">
                <a16:creationId xmlns:a16="http://schemas.microsoft.com/office/drawing/2014/main" id="{C8A934B9-40F6-3CF1-9789-D8B4A171EDB5}"/>
              </a:ext>
            </a:extLst>
          </p:cNvPr>
          <p:cNvSpPr>
            <a:spLocks noGrp="1"/>
          </p:cNvSpPr>
          <p:nvPr>
            <p:ph type="body" sz="quarter" idx="41" hasCustomPrompt="1"/>
          </p:nvPr>
        </p:nvSpPr>
        <p:spPr>
          <a:xfrm>
            <a:off x="8471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2" name="Number 2">
            <a:extLst>
              <a:ext uri="{FF2B5EF4-FFF2-40B4-BE49-F238E27FC236}">
                <a16:creationId xmlns:a16="http://schemas.microsoft.com/office/drawing/2014/main" id="{2B6D6BE8-5A46-B903-49EF-6D5D08850114}"/>
              </a:ext>
            </a:extLst>
          </p:cNvPr>
          <p:cNvSpPr>
            <a:spLocks noGrp="1"/>
          </p:cNvSpPr>
          <p:nvPr>
            <p:ph type="body" sz="quarter" idx="48" hasCustomPrompt="1"/>
          </p:nvPr>
        </p:nvSpPr>
        <p:spPr>
          <a:xfrm>
            <a:off x="44687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4" name="Number 3">
            <a:extLst>
              <a:ext uri="{FF2B5EF4-FFF2-40B4-BE49-F238E27FC236}">
                <a16:creationId xmlns:a16="http://schemas.microsoft.com/office/drawing/2014/main" id="{DA091B74-89B1-FC64-477A-62EADA68B179}"/>
              </a:ext>
            </a:extLst>
          </p:cNvPr>
          <p:cNvSpPr>
            <a:spLocks noGrp="1"/>
          </p:cNvSpPr>
          <p:nvPr>
            <p:ph type="body" sz="quarter" idx="50" hasCustomPrompt="1"/>
          </p:nvPr>
        </p:nvSpPr>
        <p:spPr>
          <a:xfrm>
            <a:off x="80903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8" name="Number 4">
            <a:extLst>
              <a:ext uri="{FF2B5EF4-FFF2-40B4-BE49-F238E27FC236}">
                <a16:creationId xmlns:a16="http://schemas.microsoft.com/office/drawing/2014/main" id="{3F4960B4-7235-B8F2-F933-179E814F145C}"/>
              </a:ext>
            </a:extLst>
          </p:cNvPr>
          <p:cNvSpPr>
            <a:spLocks noGrp="1"/>
          </p:cNvSpPr>
          <p:nvPr>
            <p:ph type="body" sz="quarter" idx="52" hasCustomPrompt="1"/>
          </p:nvPr>
        </p:nvSpPr>
        <p:spPr>
          <a:xfrm>
            <a:off x="8471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20" name="Number 5">
            <a:extLst>
              <a:ext uri="{FF2B5EF4-FFF2-40B4-BE49-F238E27FC236}">
                <a16:creationId xmlns:a16="http://schemas.microsoft.com/office/drawing/2014/main" id="{78FC30E0-9787-A274-00B9-A299A89BECF8}"/>
              </a:ext>
            </a:extLst>
          </p:cNvPr>
          <p:cNvSpPr>
            <a:spLocks noGrp="1"/>
          </p:cNvSpPr>
          <p:nvPr>
            <p:ph type="body" sz="quarter" idx="54" hasCustomPrompt="1"/>
          </p:nvPr>
        </p:nvSpPr>
        <p:spPr>
          <a:xfrm>
            <a:off x="44687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22" name="Number 6">
            <a:extLst>
              <a:ext uri="{FF2B5EF4-FFF2-40B4-BE49-F238E27FC236}">
                <a16:creationId xmlns:a16="http://schemas.microsoft.com/office/drawing/2014/main" id="{230D2DD7-46A8-239C-63E7-B4178EAE77BA}"/>
              </a:ext>
            </a:extLst>
          </p:cNvPr>
          <p:cNvSpPr>
            <a:spLocks noGrp="1"/>
          </p:cNvSpPr>
          <p:nvPr>
            <p:ph type="body" sz="quarter" idx="56" hasCustomPrompt="1"/>
          </p:nvPr>
        </p:nvSpPr>
        <p:spPr>
          <a:xfrm>
            <a:off x="80903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5" name="Lines">
            <a:extLst>
              <a:ext uri="{FF2B5EF4-FFF2-40B4-BE49-F238E27FC236}">
                <a16:creationId xmlns:a16="http://schemas.microsoft.com/office/drawing/2014/main" id="{AB267844-BF2D-57F0-BABB-BCABDE391F65}"/>
              </a:ext>
            </a:extLst>
          </p:cNvPr>
          <p:cNvGrpSpPr/>
          <p:nvPr userDrawn="1"/>
        </p:nvGrpSpPr>
        <p:grpSpPr>
          <a:xfrm>
            <a:off x="900000" y="4613052"/>
            <a:ext cx="10396800" cy="0"/>
            <a:chOff x="900000" y="4613052"/>
            <a:chExt cx="10396800" cy="0"/>
          </a:xfrm>
        </p:grpSpPr>
        <p:cxnSp>
          <p:nvCxnSpPr>
            <p:cNvPr id="9" name="Straight Connector 8">
              <a:extLst>
                <a:ext uri="{FF2B5EF4-FFF2-40B4-BE49-F238E27FC236}">
                  <a16:creationId xmlns:a16="http://schemas.microsoft.com/office/drawing/2014/main" id="{49567684-1B44-8B83-CF57-ADBB317B8C51}"/>
                </a:ext>
              </a:extLst>
            </p:cNvPr>
            <p:cNvCxnSpPr>
              <a:cxnSpLocks/>
            </p:cNvCxnSpPr>
            <p:nvPr/>
          </p:nvCxnSpPr>
          <p:spPr>
            <a:xfrm>
              <a:off x="9000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04CD08-214F-F854-5829-BB6397789483}"/>
                </a:ext>
              </a:extLst>
            </p:cNvPr>
            <p:cNvCxnSpPr>
              <a:cxnSpLocks/>
            </p:cNvCxnSpPr>
            <p:nvPr/>
          </p:nvCxnSpPr>
          <p:spPr>
            <a:xfrm>
              <a:off x="45216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1605FB-3DB2-DB76-EE8F-4372567B7897}"/>
                </a:ext>
              </a:extLst>
            </p:cNvPr>
            <p:cNvCxnSpPr>
              <a:cxnSpLocks/>
            </p:cNvCxnSpPr>
            <p:nvPr/>
          </p:nvCxnSpPr>
          <p:spPr>
            <a:xfrm>
              <a:off x="81432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6" name="Text Placeholder 1">
            <a:extLst>
              <a:ext uri="{FF2B5EF4-FFF2-40B4-BE49-F238E27FC236}">
                <a16:creationId xmlns:a16="http://schemas.microsoft.com/office/drawing/2014/main" id="{758971A9-D128-A20B-5FBA-D34AAD785383}"/>
              </a:ext>
            </a:extLst>
          </p:cNvPr>
          <p:cNvSpPr>
            <a:spLocks noGrp="1"/>
          </p:cNvSpPr>
          <p:nvPr>
            <p:ph type="body" sz="quarter" idx="58" hasCustomPrompt="1"/>
          </p:nvPr>
        </p:nvSpPr>
        <p:spPr>
          <a:xfrm>
            <a:off x="4519199"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4" name="Text Placeholder 1">
            <a:extLst>
              <a:ext uri="{FF2B5EF4-FFF2-40B4-BE49-F238E27FC236}">
                <a16:creationId xmlns:a16="http://schemas.microsoft.com/office/drawing/2014/main" id="{73A4E92E-7AEE-11F2-58F0-6C4DD113EAEF}"/>
              </a:ext>
            </a:extLst>
          </p:cNvPr>
          <p:cNvSpPr>
            <a:spLocks noGrp="1"/>
          </p:cNvSpPr>
          <p:nvPr>
            <p:ph type="body" sz="quarter" idx="59" hasCustomPrompt="1"/>
          </p:nvPr>
        </p:nvSpPr>
        <p:spPr>
          <a:xfrm>
            <a:off x="8143200"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5" name="Text Placeholder 1">
            <a:extLst>
              <a:ext uri="{FF2B5EF4-FFF2-40B4-BE49-F238E27FC236}">
                <a16:creationId xmlns:a16="http://schemas.microsoft.com/office/drawing/2014/main" id="{85B36DE2-F4FE-7F6B-B767-712000DBDA2E}"/>
              </a:ext>
            </a:extLst>
          </p:cNvPr>
          <p:cNvSpPr>
            <a:spLocks noGrp="1"/>
          </p:cNvSpPr>
          <p:nvPr>
            <p:ph type="body" sz="quarter" idx="60" hasCustomPrompt="1"/>
          </p:nvPr>
        </p:nvSpPr>
        <p:spPr>
          <a:xfrm>
            <a:off x="900000"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6" name="Text Placeholder 1">
            <a:extLst>
              <a:ext uri="{FF2B5EF4-FFF2-40B4-BE49-F238E27FC236}">
                <a16:creationId xmlns:a16="http://schemas.microsoft.com/office/drawing/2014/main" id="{322634AB-32F1-EFC0-9628-A7A29D71EDB1}"/>
              </a:ext>
            </a:extLst>
          </p:cNvPr>
          <p:cNvSpPr>
            <a:spLocks noGrp="1"/>
          </p:cNvSpPr>
          <p:nvPr>
            <p:ph type="body" sz="quarter" idx="61" hasCustomPrompt="1"/>
          </p:nvPr>
        </p:nvSpPr>
        <p:spPr>
          <a:xfrm>
            <a:off x="4519199"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7" name="Text Placeholder 1">
            <a:extLst>
              <a:ext uri="{FF2B5EF4-FFF2-40B4-BE49-F238E27FC236}">
                <a16:creationId xmlns:a16="http://schemas.microsoft.com/office/drawing/2014/main" id="{A7981C44-95E4-12E4-0411-B5A023F90FC5}"/>
              </a:ext>
            </a:extLst>
          </p:cNvPr>
          <p:cNvSpPr>
            <a:spLocks noGrp="1"/>
          </p:cNvSpPr>
          <p:nvPr>
            <p:ph type="body" sz="quarter" idx="62" hasCustomPrompt="1"/>
          </p:nvPr>
        </p:nvSpPr>
        <p:spPr>
          <a:xfrm>
            <a:off x="8143200"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124585288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t Subtitle w/t Intro">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E6E09C5-1902-AF96-1C23-FF1AE3518095}"/>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7866EB9C-B310-A541-D1CF-31FB797175A5}"/>
              </a:ext>
            </a:extLst>
          </p:cNvPr>
          <p:cNvSpPr>
            <a:spLocks noGrp="1"/>
          </p:cNvSpPr>
          <p:nvPr>
            <p:ph type="title"/>
          </p:nvPr>
        </p:nvSpPr>
        <p:spPr/>
        <p:txBody>
          <a:bodyPr/>
          <a:lstStyle/>
          <a:p>
            <a:r>
              <a:rPr lang="en-US"/>
              <a:t>Click to edit Master title style</a:t>
            </a:r>
            <a:endParaRPr lang="en-US" dirty="0"/>
          </a:p>
        </p:txBody>
      </p:sp>
      <p:sp>
        <p:nvSpPr>
          <p:cNvPr id="5" name="Subtitle">
            <a:extLst>
              <a:ext uri="{FF2B5EF4-FFF2-40B4-BE49-F238E27FC236}">
                <a16:creationId xmlns:a16="http://schemas.microsoft.com/office/drawing/2014/main" id="{03725DBA-290C-C31B-F992-043C77A07668}"/>
              </a:ext>
            </a:extLst>
          </p:cNvPr>
          <p:cNvSpPr>
            <a:spLocks noGrp="1"/>
          </p:cNvSpPr>
          <p:nvPr>
            <p:ph type="body" sz="quarter" idx="15" hasCustomPrompt="1"/>
          </p:nvPr>
        </p:nvSpPr>
        <p:spPr>
          <a:xfrm>
            <a:off x="877980" y="1188876"/>
            <a:ext cx="1041549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4618A3F-773B-5E85-3DA8-CEF8D1E38C95}"/>
              </a:ext>
            </a:extLst>
          </p:cNvPr>
          <p:cNvSpPr>
            <a:spLocks noGrp="1"/>
          </p:cNvSpPr>
          <p:nvPr>
            <p:ph type="body" sz="quarter" idx="14"/>
          </p:nvPr>
        </p:nvSpPr>
        <p:spPr>
          <a:xfrm>
            <a:off x="900000" y="2575557"/>
            <a:ext cx="10393475" cy="3383918"/>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ubtitle">
            <a:extLst>
              <a:ext uri="{FF2B5EF4-FFF2-40B4-BE49-F238E27FC236}">
                <a16:creationId xmlns:a16="http://schemas.microsoft.com/office/drawing/2014/main" id="{B19573E2-1138-F5AF-1318-012FF8C1F37F}"/>
              </a:ext>
            </a:extLst>
          </p:cNvPr>
          <p:cNvSpPr>
            <a:spLocks noGrp="1"/>
          </p:cNvSpPr>
          <p:nvPr>
            <p:ph type="body" sz="quarter" idx="18" hasCustomPrompt="1"/>
          </p:nvPr>
        </p:nvSpPr>
        <p:spPr>
          <a:xfrm>
            <a:off x="900000" y="2116800"/>
            <a:ext cx="1041549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Tree>
    <p:extLst>
      <p:ext uri="{BB962C8B-B14F-4D97-AF65-F5344CB8AC3E}">
        <p14:creationId xmlns:p14="http://schemas.microsoft.com/office/powerpoint/2010/main" val="23012530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x key points – Numbered, Thin edg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B9798375-2790-32D4-FDD4-4102AF23F780}"/>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0" name="Footer Placeholder">
            <a:extLst>
              <a:ext uri="{FF2B5EF4-FFF2-40B4-BE49-F238E27FC236}">
                <a16:creationId xmlns:a16="http://schemas.microsoft.com/office/drawing/2014/main" id="{4481971D-C3C4-1F40-D438-01D0ABC13CB1}"/>
              </a:ext>
            </a:extLst>
          </p:cNvPr>
          <p:cNvSpPr>
            <a:spLocks noGrp="1"/>
          </p:cNvSpPr>
          <p:nvPr>
            <p:ph type="ftr" sz="quarter" idx="54"/>
          </p:nvPr>
        </p:nvSpPr>
        <p:spPr/>
        <p:txBody>
          <a:bodyPr/>
          <a:lstStyle/>
          <a:p>
            <a:r>
              <a:rPr lang="en-GB"/>
              <a:t>Copyright © 2023 HCL Technologies | Confidential</a:t>
            </a:r>
            <a:endParaRPr lang="en-GB" dirty="0"/>
          </a:p>
        </p:txBody>
      </p:sp>
      <p:sp>
        <p:nvSpPr>
          <p:cNvPr id="2" name="Picture Placeholder">
            <a:extLst>
              <a:ext uri="{FF2B5EF4-FFF2-40B4-BE49-F238E27FC236}">
                <a16:creationId xmlns:a16="http://schemas.microsoft.com/office/drawing/2014/main" id="{E6499821-CE71-D949-F44F-6E2DBC2328E0}"/>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Rectangle: Rounded Corners">
            <a:extLst>
              <a:ext uri="{FF2B5EF4-FFF2-40B4-BE49-F238E27FC236}">
                <a16:creationId xmlns:a16="http://schemas.microsoft.com/office/drawing/2014/main" id="{9623AB31-A5C1-23F4-0852-F7500A06A5EA}"/>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D727BA1-ABE3-8F5E-E3D2-AEB0992C42E2}"/>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4" name="Key point 1">
            <a:extLst>
              <a:ext uri="{FF2B5EF4-FFF2-40B4-BE49-F238E27FC236}">
                <a16:creationId xmlns:a16="http://schemas.microsoft.com/office/drawing/2014/main" id="{2599CB57-7FC4-2E0C-6C08-750693C285C6}"/>
              </a:ext>
            </a:extLst>
          </p:cNvPr>
          <p:cNvSpPr>
            <a:spLocks noGrp="1"/>
          </p:cNvSpPr>
          <p:nvPr>
            <p:ph type="body" sz="quarter" idx="46" hasCustomPrompt="1"/>
          </p:nvPr>
        </p:nvSpPr>
        <p:spPr>
          <a:xfrm>
            <a:off x="10800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5" name="Key point 2">
            <a:extLst>
              <a:ext uri="{FF2B5EF4-FFF2-40B4-BE49-F238E27FC236}">
                <a16:creationId xmlns:a16="http://schemas.microsoft.com/office/drawing/2014/main" id="{B7DE73EF-4A54-ECE6-4A5E-3742B76D32AE}"/>
              </a:ext>
            </a:extLst>
          </p:cNvPr>
          <p:cNvSpPr>
            <a:spLocks noGrp="1"/>
          </p:cNvSpPr>
          <p:nvPr>
            <p:ph type="body" sz="quarter" idx="49" hasCustomPrompt="1"/>
          </p:nvPr>
        </p:nvSpPr>
        <p:spPr>
          <a:xfrm>
            <a:off x="45756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6" name="Key point 3">
            <a:extLst>
              <a:ext uri="{FF2B5EF4-FFF2-40B4-BE49-F238E27FC236}">
                <a16:creationId xmlns:a16="http://schemas.microsoft.com/office/drawing/2014/main" id="{8BB7E9BD-E1F6-2078-EBA8-58DB5C3AA9A6}"/>
              </a:ext>
            </a:extLst>
          </p:cNvPr>
          <p:cNvSpPr>
            <a:spLocks noGrp="1"/>
          </p:cNvSpPr>
          <p:nvPr>
            <p:ph type="body" sz="quarter" idx="50" hasCustomPrompt="1"/>
          </p:nvPr>
        </p:nvSpPr>
        <p:spPr>
          <a:xfrm>
            <a:off x="80712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9" name="Key point 4">
            <a:extLst>
              <a:ext uri="{FF2B5EF4-FFF2-40B4-BE49-F238E27FC236}">
                <a16:creationId xmlns:a16="http://schemas.microsoft.com/office/drawing/2014/main" id="{37ECACCA-AB1E-0287-C0C9-C8B3AABBCB29}"/>
              </a:ext>
            </a:extLst>
          </p:cNvPr>
          <p:cNvSpPr>
            <a:spLocks noGrp="1"/>
          </p:cNvSpPr>
          <p:nvPr>
            <p:ph type="body" sz="quarter" idx="51" hasCustomPrompt="1"/>
          </p:nvPr>
        </p:nvSpPr>
        <p:spPr>
          <a:xfrm>
            <a:off x="10800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0" name="Key point 5">
            <a:extLst>
              <a:ext uri="{FF2B5EF4-FFF2-40B4-BE49-F238E27FC236}">
                <a16:creationId xmlns:a16="http://schemas.microsoft.com/office/drawing/2014/main" id="{B1A21098-A813-A0F6-8566-4839C1EC6F78}"/>
              </a:ext>
            </a:extLst>
          </p:cNvPr>
          <p:cNvSpPr>
            <a:spLocks noGrp="1"/>
          </p:cNvSpPr>
          <p:nvPr>
            <p:ph type="body" sz="quarter" idx="52" hasCustomPrompt="1"/>
          </p:nvPr>
        </p:nvSpPr>
        <p:spPr>
          <a:xfrm>
            <a:off x="45756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1" name="Key point 6">
            <a:extLst>
              <a:ext uri="{FF2B5EF4-FFF2-40B4-BE49-F238E27FC236}">
                <a16:creationId xmlns:a16="http://schemas.microsoft.com/office/drawing/2014/main" id="{8345C603-1FC7-275B-34DC-108F8951C969}"/>
              </a:ext>
            </a:extLst>
          </p:cNvPr>
          <p:cNvSpPr>
            <a:spLocks noGrp="1"/>
          </p:cNvSpPr>
          <p:nvPr>
            <p:ph type="body" sz="quarter" idx="53" hasCustomPrompt="1"/>
          </p:nvPr>
        </p:nvSpPr>
        <p:spPr>
          <a:xfrm>
            <a:off x="80712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grpSp>
        <p:nvGrpSpPr>
          <p:cNvPr id="6" name="Lines">
            <a:extLst>
              <a:ext uri="{FF2B5EF4-FFF2-40B4-BE49-F238E27FC236}">
                <a16:creationId xmlns:a16="http://schemas.microsoft.com/office/drawing/2014/main" id="{C03224E4-EAB3-DA8E-4A5C-3C28DCA36A56}"/>
              </a:ext>
            </a:extLst>
          </p:cNvPr>
          <p:cNvGrpSpPr/>
          <p:nvPr userDrawn="1"/>
        </p:nvGrpSpPr>
        <p:grpSpPr>
          <a:xfrm>
            <a:off x="1080000" y="4686880"/>
            <a:ext cx="10033200" cy="0"/>
            <a:chOff x="1080000" y="4686880"/>
            <a:chExt cx="10033200" cy="0"/>
          </a:xfrm>
        </p:grpSpPr>
        <p:cxnSp>
          <p:nvCxnSpPr>
            <p:cNvPr id="7" name="Straight Connector 6">
              <a:extLst>
                <a:ext uri="{FF2B5EF4-FFF2-40B4-BE49-F238E27FC236}">
                  <a16:creationId xmlns:a16="http://schemas.microsoft.com/office/drawing/2014/main" id="{9CF80256-B58C-E651-D4D6-E40692C3E27E}"/>
                </a:ext>
              </a:extLst>
            </p:cNvPr>
            <p:cNvCxnSpPr>
              <a:cxnSpLocks/>
            </p:cNvCxnSpPr>
            <p:nvPr/>
          </p:nvCxnSpPr>
          <p:spPr>
            <a:xfrm>
              <a:off x="10800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47B3CD-51C2-0785-0C21-F59B29A63D09}"/>
                </a:ext>
              </a:extLst>
            </p:cNvPr>
            <p:cNvCxnSpPr>
              <a:cxnSpLocks/>
            </p:cNvCxnSpPr>
            <p:nvPr/>
          </p:nvCxnSpPr>
          <p:spPr>
            <a:xfrm>
              <a:off x="45756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CB865F9-F3AA-A691-4DD7-B76B6CB9CA44}"/>
                </a:ext>
              </a:extLst>
            </p:cNvPr>
            <p:cNvCxnSpPr>
              <a:cxnSpLocks/>
            </p:cNvCxnSpPr>
            <p:nvPr/>
          </p:nvCxnSpPr>
          <p:spPr>
            <a:xfrm>
              <a:off x="80712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66585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x key points – Numbered, Image (Light)">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D3AAFE91-7A88-41D5-3797-D86FC971CD21}"/>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2" name="Footer Placeholder">
            <a:extLst>
              <a:ext uri="{FF2B5EF4-FFF2-40B4-BE49-F238E27FC236}">
                <a16:creationId xmlns:a16="http://schemas.microsoft.com/office/drawing/2014/main" id="{4D963254-A1AF-05BA-C53E-B1AE3C2CAFD6}"/>
              </a:ext>
            </a:extLst>
          </p:cNvPr>
          <p:cNvSpPr>
            <a:spLocks noGrp="1"/>
          </p:cNvSpPr>
          <p:nvPr>
            <p:ph type="ftr" sz="quarter" idx="41"/>
          </p:nvPr>
        </p:nvSpPr>
        <p:spPr/>
        <p:txBody>
          <a:bodyPr/>
          <a:lstStyle/>
          <a:p>
            <a:r>
              <a:rPr lang="en-GB"/>
              <a:t>Copyright © 2023 HCL Technologies | Confidential</a:t>
            </a:r>
            <a:endParaRPr lang="en-GB" dirty="0"/>
          </a:p>
        </p:txBody>
      </p:sp>
      <p:sp>
        <p:nvSpPr>
          <p:cNvPr id="3" name="Rectangle: Rounded Corners">
            <a:extLst>
              <a:ext uri="{FF2B5EF4-FFF2-40B4-BE49-F238E27FC236}">
                <a16:creationId xmlns:a16="http://schemas.microsoft.com/office/drawing/2014/main" id="{E11D06C2-05DC-023F-A6A1-983BC5F7D740}"/>
              </a:ext>
              <a:ext uri="{C183D7F6-B498-43B3-948B-1728B52AA6E4}">
                <adec:decorative xmlns:adec="http://schemas.microsoft.com/office/drawing/2017/decorative" val="1"/>
              </a:ext>
            </a:extLst>
          </p:cNvPr>
          <p:cNvSpPr/>
          <p:nvPr userDrawn="1"/>
        </p:nvSpPr>
        <p:spPr>
          <a:xfrm>
            <a:off x="3497263" y="180002"/>
            <a:ext cx="8514738" cy="6066811"/>
          </a:xfrm>
          <a:prstGeom prst="roundRect">
            <a:avLst>
              <a:gd name="adj" fmla="val 95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a:extLst>
              <a:ext uri="{FF2B5EF4-FFF2-40B4-BE49-F238E27FC236}">
                <a16:creationId xmlns:a16="http://schemas.microsoft.com/office/drawing/2014/main" id="{0450F408-F525-12FA-BF65-7E843F6B3940}"/>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C6F9440D-D121-E2BA-821F-D74517ACE9BC}"/>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55027674-AA91-1A50-67BF-8FA05FD1F00D}"/>
              </a:ext>
            </a:extLst>
          </p:cNvPr>
          <p:cNvSpPr>
            <a:spLocks noGrp="1"/>
          </p:cNvSpPr>
          <p:nvPr>
            <p:ph type="body" sz="quarter" idx="40" hasCustomPrompt="1"/>
          </p:nvPr>
        </p:nvSpPr>
        <p:spPr>
          <a:xfrm>
            <a:off x="4031797" y="1771200"/>
            <a:ext cx="7261677"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Text Placeholder 1">
            <a:extLst>
              <a:ext uri="{FF2B5EF4-FFF2-40B4-BE49-F238E27FC236}">
                <a16:creationId xmlns:a16="http://schemas.microsoft.com/office/drawing/2014/main" id="{DD8CC77D-4BAB-0CAD-4336-8F983CF263A7}"/>
              </a:ext>
            </a:extLst>
          </p:cNvPr>
          <p:cNvSpPr>
            <a:spLocks noGrp="1"/>
          </p:cNvSpPr>
          <p:nvPr>
            <p:ph type="body" sz="quarter" idx="21" hasCustomPrompt="1"/>
          </p:nvPr>
        </p:nvSpPr>
        <p:spPr>
          <a:xfrm>
            <a:off x="4042980" y="280922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19" name="Number 1">
            <a:extLst>
              <a:ext uri="{FF2B5EF4-FFF2-40B4-BE49-F238E27FC236}">
                <a16:creationId xmlns:a16="http://schemas.microsoft.com/office/drawing/2014/main" id="{7E6313D8-4993-5E62-AB82-5D84C58B031F}"/>
              </a:ext>
            </a:extLst>
          </p:cNvPr>
          <p:cNvSpPr>
            <a:spLocks noGrp="1"/>
          </p:cNvSpPr>
          <p:nvPr>
            <p:ph type="body" sz="quarter" idx="25" hasCustomPrompt="1"/>
          </p:nvPr>
        </p:nvSpPr>
        <p:spPr>
          <a:xfrm>
            <a:off x="4006221" y="2721845"/>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B2C1B21F-CE5E-DE31-8CA7-7C245CFED073}"/>
              </a:ext>
            </a:extLst>
          </p:cNvPr>
          <p:cNvSpPr>
            <a:spLocks noGrp="1"/>
          </p:cNvSpPr>
          <p:nvPr>
            <p:ph type="body" sz="quarter" idx="23" hasCustomPrompt="1"/>
          </p:nvPr>
        </p:nvSpPr>
        <p:spPr>
          <a:xfrm>
            <a:off x="4042980" y="393589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0" name="Number 2">
            <a:extLst>
              <a:ext uri="{FF2B5EF4-FFF2-40B4-BE49-F238E27FC236}">
                <a16:creationId xmlns:a16="http://schemas.microsoft.com/office/drawing/2014/main" id="{1A4ED0D7-B88D-CE85-BC98-DF649D992C10}"/>
              </a:ext>
            </a:extLst>
          </p:cNvPr>
          <p:cNvSpPr>
            <a:spLocks noGrp="1"/>
          </p:cNvSpPr>
          <p:nvPr>
            <p:ph type="body" sz="quarter" idx="26" hasCustomPrompt="1"/>
          </p:nvPr>
        </p:nvSpPr>
        <p:spPr>
          <a:xfrm>
            <a:off x="4006221" y="384323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5" name="Text Placeholder 3">
            <a:extLst>
              <a:ext uri="{FF2B5EF4-FFF2-40B4-BE49-F238E27FC236}">
                <a16:creationId xmlns:a16="http://schemas.microsoft.com/office/drawing/2014/main" id="{E7C9CD7A-FED8-356B-76CD-A7785A2A2A3C}"/>
              </a:ext>
            </a:extLst>
          </p:cNvPr>
          <p:cNvSpPr>
            <a:spLocks noGrp="1"/>
          </p:cNvSpPr>
          <p:nvPr>
            <p:ph type="body" sz="quarter" idx="29" hasCustomPrompt="1"/>
          </p:nvPr>
        </p:nvSpPr>
        <p:spPr>
          <a:xfrm>
            <a:off x="4042980" y="506256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6" name="Number 3">
            <a:extLst>
              <a:ext uri="{FF2B5EF4-FFF2-40B4-BE49-F238E27FC236}">
                <a16:creationId xmlns:a16="http://schemas.microsoft.com/office/drawing/2014/main" id="{7CFBD9AB-745C-16BB-A8EE-6D0770B06051}"/>
              </a:ext>
            </a:extLst>
          </p:cNvPr>
          <p:cNvSpPr>
            <a:spLocks noGrp="1"/>
          </p:cNvSpPr>
          <p:nvPr>
            <p:ph type="body" sz="quarter" idx="30" hasCustomPrompt="1"/>
          </p:nvPr>
        </p:nvSpPr>
        <p:spPr>
          <a:xfrm>
            <a:off x="4006221" y="497554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6" name="Text Placeholder 4">
            <a:extLst>
              <a:ext uri="{FF2B5EF4-FFF2-40B4-BE49-F238E27FC236}">
                <a16:creationId xmlns:a16="http://schemas.microsoft.com/office/drawing/2014/main" id="{B7A87C0B-3F0D-DA06-9880-D93F84756808}"/>
              </a:ext>
            </a:extLst>
          </p:cNvPr>
          <p:cNvSpPr>
            <a:spLocks noGrp="1"/>
          </p:cNvSpPr>
          <p:nvPr>
            <p:ph type="body" sz="quarter" idx="22" hasCustomPrompt="1"/>
          </p:nvPr>
        </p:nvSpPr>
        <p:spPr>
          <a:xfrm>
            <a:off x="7920275" y="2809223"/>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5" name="Number 4">
            <a:extLst>
              <a:ext uri="{FF2B5EF4-FFF2-40B4-BE49-F238E27FC236}">
                <a16:creationId xmlns:a16="http://schemas.microsoft.com/office/drawing/2014/main" id="{E9520331-7A1D-2F2F-08BD-8BD7559F5442}"/>
              </a:ext>
            </a:extLst>
          </p:cNvPr>
          <p:cNvSpPr>
            <a:spLocks noGrp="1"/>
          </p:cNvSpPr>
          <p:nvPr>
            <p:ph type="body" sz="quarter" idx="27" hasCustomPrompt="1"/>
          </p:nvPr>
        </p:nvSpPr>
        <p:spPr>
          <a:xfrm>
            <a:off x="7883516" y="2721845"/>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8" name="Text Placeholder 5">
            <a:extLst>
              <a:ext uri="{FF2B5EF4-FFF2-40B4-BE49-F238E27FC236}">
                <a16:creationId xmlns:a16="http://schemas.microsoft.com/office/drawing/2014/main" id="{367D30E0-3635-C319-1B12-4A30F69D1C0B}"/>
              </a:ext>
            </a:extLst>
          </p:cNvPr>
          <p:cNvSpPr>
            <a:spLocks noGrp="1"/>
          </p:cNvSpPr>
          <p:nvPr>
            <p:ph type="body" sz="quarter" idx="24" hasCustomPrompt="1"/>
          </p:nvPr>
        </p:nvSpPr>
        <p:spPr>
          <a:xfrm>
            <a:off x="7920275" y="3930969"/>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6" name="Number 5">
            <a:extLst>
              <a:ext uri="{FF2B5EF4-FFF2-40B4-BE49-F238E27FC236}">
                <a16:creationId xmlns:a16="http://schemas.microsoft.com/office/drawing/2014/main" id="{EE1F54B9-6223-2DAC-D66F-725F0C7681C0}"/>
              </a:ext>
            </a:extLst>
          </p:cNvPr>
          <p:cNvSpPr>
            <a:spLocks noGrp="1"/>
          </p:cNvSpPr>
          <p:nvPr>
            <p:ph type="body" sz="quarter" idx="28" hasCustomPrompt="1"/>
          </p:nvPr>
        </p:nvSpPr>
        <p:spPr>
          <a:xfrm>
            <a:off x="7883516" y="384323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7" name="Text Placeholder 6">
            <a:extLst>
              <a:ext uri="{FF2B5EF4-FFF2-40B4-BE49-F238E27FC236}">
                <a16:creationId xmlns:a16="http://schemas.microsoft.com/office/drawing/2014/main" id="{EA56D061-8B13-3839-9BF6-EA505F0B34D0}"/>
              </a:ext>
            </a:extLst>
          </p:cNvPr>
          <p:cNvSpPr>
            <a:spLocks noGrp="1"/>
          </p:cNvSpPr>
          <p:nvPr>
            <p:ph type="body" sz="quarter" idx="31" hasCustomPrompt="1"/>
          </p:nvPr>
        </p:nvSpPr>
        <p:spPr>
          <a:xfrm>
            <a:off x="7920275" y="5062563"/>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8" name="Number 6">
            <a:extLst>
              <a:ext uri="{FF2B5EF4-FFF2-40B4-BE49-F238E27FC236}">
                <a16:creationId xmlns:a16="http://schemas.microsoft.com/office/drawing/2014/main" id="{D9CEF301-8067-8281-4F57-F868D9E7B35B}"/>
              </a:ext>
            </a:extLst>
          </p:cNvPr>
          <p:cNvSpPr>
            <a:spLocks noGrp="1"/>
          </p:cNvSpPr>
          <p:nvPr>
            <p:ph type="body" sz="quarter" idx="32" hasCustomPrompt="1"/>
          </p:nvPr>
        </p:nvSpPr>
        <p:spPr>
          <a:xfrm>
            <a:off x="7883516" y="497554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grpSp>
        <p:nvGrpSpPr>
          <p:cNvPr id="11" name="Lines">
            <a:extLst>
              <a:ext uri="{FF2B5EF4-FFF2-40B4-BE49-F238E27FC236}">
                <a16:creationId xmlns:a16="http://schemas.microsoft.com/office/drawing/2014/main" id="{1DC42677-A7DF-35B3-38C1-E4AC8FE875B3}"/>
              </a:ext>
            </a:extLst>
          </p:cNvPr>
          <p:cNvGrpSpPr/>
          <p:nvPr userDrawn="1"/>
        </p:nvGrpSpPr>
        <p:grpSpPr>
          <a:xfrm>
            <a:off x="4051300" y="3817883"/>
            <a:ext cx="7242175" cy="1119351"/>
            <a:chOff x="4051300" y="3817883"/>
            <a:chExt cx="7242175" cy="1119351"/>
          </a:xfrm>
        </p:grpSpPr>
        <p:cxnSp>
          <p:nvCxnSpPr>
            <p:cNvPr id="12" name="Straight Connector 11">
              <a:extLst>
                <a:ext uri="{FF2B5EF4-FFF2-40B4-BE49-F238E27FC236}">
                  <a16:creationId xmlns:a16="http://schemas.microsoft.com/office/drawing/2014/main" id="{643DC54D-004E-0F88-FFBA-E794282E4072}"/>
                </a:ext>
              </a:extLst>
            </p:cNvPr>
            <p:cNvCxnSpPr>
              <a:cxnSpLocks/>
            </p:cNvCxnSpPr>
            <p:nvPr/>
          </p:nvCxnSpPr>
          <p:spPr>
            <a:xfrm>
              <a:off x="7920275" y="3817883"/>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3507316-2AE3-509A-2C0B-AA6F9A1DCF62}"/>
                </a:ext>
              </a:extLst>
            </p:cNvPr>
            <p:cNvCxnSpPr>
              <a:cxnSpLocks/>
            </p:cNvCxnSpPr>
            <p:nvPr/>
          </p:nvCxnSpPr>
          <p:spPr>
            <a:xfrm>
              <a:off x="4051300" y="3817883"/>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297036-44C1-C77D-ED0F-FFA13297D875}"/>
                </a:ext>
              </a:extLst>
            </p:cNvPr>
            <p:cNvCxnSpPr>
              <a:cxnSpLocks/>
            </p:cNvCxnSpPr>
            <p:nvPr/>
          </p:nvCxnSpPr>
          <p:spPr>
            <a:xfrm>
              <a:off x="4051300" y="4937234"/>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3AE863-9ABC-465F-6E17-78FA83FF5EBB}"/>
                </a:ext>
              </a:extLst>
            </p:cNvPr>
            <p:cNvCxnSpPr>
              <a:cxnSpLocks/>
            </p:cNvCxnSpPr>
            <p:nvPr/>
          </p:nvCxnSpPr>
          <p:spPr>
            <a:xfrm>
              <a:off x="7920275" y="4937234"/>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76511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Heavy content – Three key points, Numbered, Image">
    <p:bg>
      <p:bgPr>
        <a:solidFill>
          <a:srgbClr val="E6EBF5"/>
        </a:solidFill>
        <a:effectLst/>
      </p:bgPr>
    </p:bg>
    <p:spTree>
      <p:nvGrpSpPr>
        <p:cNvPr id="1" name=""/>
        <p:cNvGrpSpPr/>
        <p:nvPr/>
      </p:nvGrpSpPr>
      <p:grpSpPr>
        <a:xfrm>
          <a:off x="0" y="0"/>
          <a:ext cx="0" cy="0"/>
          <a:chOff x="0" y="0"/>
          <a:chExt cx="0" cy="0"/>
        </a:xfrm>
      </p:grpSpPr>
      <p:sp>
        <p:nvSpPr>
          <p:cNvPr id="12" name="White BG">
            <a:extLst>
              <a:ext uri="{FF2B5EF4-FFF2-40B4-BE49-F238E27FC236}">
                <a16:creationId xmlns:a16="http://schemas.microsoft.com/office/drawing/2014/main" id="{FA729FFD-162F-B2C0-D49C-290BEB545867}"/>
              </a:ext>
              <a:ext uri="{C183D7F6-B498-43B3-948B-1728B52AA6E4}">
                <adec:decorative xmlns:adec="http://schemas.microsoft.com/office/drawing/2017/decorative" val="1"/>
              </a:ext>
            </a:extLst>
          </p:cNvPr>
          <p:cNvSpPr/>
          <p:nvPr userDrawn="1"/>
        </p:nvSpPr>
        <p:spPr>
          <a:xfrm flipH="1">
            <a:off x="0" y="0"/>
            <a:ext cx="76707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0E3BDD84-2CA0-05F5-B983-A6FDB4B43DC4}"/>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1" name="Footer Placeholder">
            <a:extLst>
              <a:ext uri="{FF2B5EF4-FFF2-40B4-BE49-F238E27FC236}">
                <a16:creationId xmlns:a16="http://schemas.microsoft.com/office/drawing/2014/main" id="{61C9406B-BCCB-440F-D636-E48A565622C0}"/>
              </a:ext>
            </a:extLst>
          </p:cNvPr>
          <p:cNvSpPr>
            <a:spLocks noGrp="1"/>
          </p:cNvSpPr>
          <p:nvPr>
            <p:ph type="ftr" sz="quarter" idx="25"/>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45ACF09-401A-2C60-7545-7B3DA8C3AEC8}"/>
              </a:ext>
            </a:extLst>
          </p:cNvPr>
          <p:cNvSpPr>
            <a:spLocks noGrp="1"/>
          </p:cNvSpPr>
          <p:nvPr>
            <p:ph type="title" hasCustomPrompt="1"/>
          </p:nvPr>
        </p:nvSpPr>
        <p:spPr>
          <a:xfrm>
            <a:off x="873761" y="860400"/>
            <a:ext cx="5454978" cy="443198"/>
          </a:xfrm>
        </p:spPr>
        <p:txBody>
          <a:bodyPr/>
          <a:lstStyle>
            <a:lvl1pPr>
              <a:defRPr/>
            </a:lvl1pPr>
          </a:lstStyle>
          <a:p>
            <a:r>
              <a:rPr lang="en-US" dirty="0"/>
              <a:t>Insert heading</a:t>
            </a:r>
          </a:p>
        </p:txBody>
      </p:sp>
      <p:sp>
        <p:nvSpPr>
          <p:cNvPr id="6" name="Subtitle">
            <a:extLst>
              <a:ext uri="{FF2B5EF4-FFF2-40B4-BE49-F238E27FC236}">
                <a16:creationId xmlns:a16="http://schemas.microsoft.com/office/drawing/2014/main" id="{DBB557F1-FEB5-8DA6-2F4A-F595C4071F67}"/>
              </a:ext>
            </a:extLst>
          </p:cNvPr>
          <p:cNvSpPr>
            <a:spLocks noGrp="1"/>
          </p:cNvSpPr>
          <p:nvPr>
            <p:ph type="body" sz="quarter" idx="15" hasCustomPrompt="1"/>
          </p:nvPr>
        </p:nvSpPr>
        <p:spPr>
          <a:xfrm>
            <a:off x="878400" y="1186767"/>
            <a:ext cx="5452549"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7" name="Number 1">
            <a:extLst>
              <a:ext uri="{FF2B5EF4-FFF2-40B4-BE49-F238E27FC236}">
                <a16:creationId xmlns:a16="http://schemas.microsoft.com/office/drawing/2014/main" id="{224544AF-DB2D-C759-F394-4698785122B4}"/>
              </a:ext>
            </a:extLst>
          </p:cNvPr>
          <p:cNvSpPr>
            <a:spLocks noGrp="1"/>
          </p:cNvSpPr>
          <p:nvPr>
            <p:ph type="body" sz="quarter" idx="17" hasCustomPrompt="1"/>
          </p:nvPr>
        </p:nvSpPr>
        <p:spPr>
          <a:xfrm>
            <a:off x="820862" y="1849967"/>
            <a:ext cx="577081" cy="1015663"/>
          </a:xfrm>
        </p:spPr>
        <p:txBody>
          <a:bodyPr wrap="none" anchor="b">
            <a:spAutoFit/>
          </a:bodyPr>
          <a:lstStyle>
            <a:lvl1pPr algn="ctr">
              <a:defRPr sz="6600" b="0">
                <a:latin typeface="+mn-lt"/>
              </a:defRPr>
            </a:lvl1pPr>
          </a:lstStyle>
          <a:p>
            <a:pPr lvl="0"/>
            <a:r>
              <a:rPr lang="en-US" dirty="0"/>
              <a:t>#</a:t>
            </a:r>
          </a:p>
        </p:txBody>
      </p:sp>
      <p:sp>
        <p:nvSpPr>
          <p:cNvPr id="9" name="Text Placeholder 1">
            <a:extLst>
              <a:ext uri="{FF2B5EF4-FFF2-40B4-BE49-F238E27FC236}">
                <a16:creationId xmlns:a16="http://schemas.microsoft.com/office/drawing/2014/main" id="{526C815D-F77D-D5BE-3082-66E703EB85D8}"/>
              </a:ext>
            </a:extLst>
          </p:cNvPr>
          <p:cNvSpPr>
            <a:spLocks noGrp="1"/>
          </p:cNvSpPr>
          <p:nvPr>
            <p:ph type="body" sz="quarter" idx="18" hasCustomPrompt="1"/>
          </p:nvPr>
        </p:nvSpPr>
        <p:spPr>
          <a:xfrm>
            <a:off x="1635934" y="2011884"/>
            <a:ext cx="4695016"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3" name="Number 2">
            <a:extLst>
              <a:ext uri="{FF2B5EF4-FFF2-40B4-BE49-F238E27FC236}">
                <a16:creationId xmlns:a16="http://schemas.microsoft.com/office/drawing/2014/main" id="{ECF97A13-6BED-A19F-C82A-395C531A2E6B}"/>
              </a:ext>
            </a:extLst>
          </p:cNvPr>
          <p:cNvSpPr>
            <a:spLocks noGrp="1"/>
          </p:cNvSpPr>
          <p:nvPr>
            <p:ph type="body" sz="quarter" idx="21" hasCustomPrompt="1"/>
          </p:nvPr>
        </p:nvSpPr>
        <p:spPr>
          <a:xfrm>
            <a:off x="820862" y="3323362"/>
            <a:ext cx="577081" cy="1015663"/>
          </a:xfrm>
        </p:spPr>
        <p:txBody>
          <a:bodyPr wrap="none" anchor="b">
            <a:spAutoFit/>
          </a:bodyPr>
          <a:lstStyle>
            <a:lvl1pPr algn="ctr">
              <a:defRPr sz="6600" b="0">
                <a:latin typeface="+mn-lt"/>
              </a:defRPr>
            </a:lvl1pPr>
          </a:lstStyle>
          <a:p>
            <a:pPr lvl="0"/>
            <a:r>
              <a:rPr lang="en-US" dirty="0"/>
              <a:t>#</a:t>
            </a:r>
          </a:p>
        </p:txBody>
      </p:sp>
      <p:sp>
        <p:nvSpPr>
          <p:cNvPr id="15" name="Number 3">
            <a:extLst>
              <a:ext uri="{FF2B5EF4-FFF2-40B4-BE49-F238E27FC236}">
                <a16:creationId xmlns:a16="http://schemas.microsoft.com/office/drawing/2014/main" id="{66E9AF13-1211-A937-8B6F-11947E7851FD}"/>
              </a:ext>
            </a:extLst>
          </p:cNvPr>
          <p:cNvSpPr>
            <a:spLocks noGrp="1"/>
          </p:cNvSpPr>
          <p:nvPr>
            <p:ph type="body" sz="quarter" idx="23" hasCustomPrompt="1"/>
          </p:nvPr>
        </p:nvSpPr>
        <p:spPr>
          <a:xfrm>
            <a:off x="820862" y="4803192"/>
            <a:ext cx="577081" cy="1015663"/>
          </a:xfrm>
        </p:spPr>
        <p:txBody>
          <a:bodyPr wrap="none" anchor="b">
            <a:spAutoFit/>
          </a:bodyPr>
          <a:lstStyle>
            <a:lvl1pPr algn="ctr">
              <a:defRPr sz="6600" b="0">
                <a:latin typeface="+mn-lt"/>
              </a:defRPr>
            </a:lvl1pPr>
          </a:lstStyle>
          <a:p>
            <a:pPr lvl="0"/>
            <a:r>
              <a:rPr lang="en-US" dirty="0"/>
              <a:t>#</a:t>
            </a:r>
          </a:p>
        </p:txBody>
      </p:sp>
      <p:sp>
        <p:nvSpPr>
          <p:cNvPr id="17" name="Picture Placeholder">
            <a:extLst>
              <a:ext uri="{FF2B5EF4-FFF2-40B4-BE49-F238E27FC236}">
                <a16:creationId xmlns:a16="http://schemas.microsoft.com/office/drawing/2014/main" id="{A3EAB7E0-B751-66A9-76ED-8DFEF2DC937C}"/>
              </a:ext>
            </a:extLst>
          </p:cNvPr>
          <p:cNvSpPr>
            <a:spLocks noGrp="1"/>
          </p:cNvSpPr>
          <p:nvPr>
            <p:ph type="pic" sz="quarter" idx="19" hasCustomPrompt="1"/>
          </p:nvPr>
        </p:nvSpPr>
        <p:spPr>
          <a:xfrm>
            <a:off x="6765925" y="0"/>
            <a:ext cx="1374775"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grpSp>
        <p:nvGrpSpPr>
          <p:cNvPr id="3" name="Lines">
            <a:extLst>
              <a:ext uri="{FF2B5EF4-FFF2-40B4-BE49-F238E27FC236}">
                <a16:creationId xmlns:a16="http://schemas.microsoft.com/office/drawing/2014/main" id="{3FFB55A4-39D0-ECE7-74C6-2FD319CB7283}"/>
              </a:ext>
            </a:extLst>
          </p:cNvPr>
          <p:cNvGrpSpPr/>
          <p:nvPr userDrawn="1"/>
        </p:nvGrpSpPr>
        <p:grpSpPr>
          <a:xfrm>
            <a:off x="901699" y="3336360"/>
            <a:ext cx="5427039" cy="1479150"/>
            <a:chOff x="901700" y="3336360"/>
            <a:chExt cx="5194300" cy="1479150"/>
          </a:xfrm>
        </p:grpSpPr>
        <p:cxnSp>
          <p:nvCxnSpPr>
            <p:cNvPr id="5" name="Straight Connector 4">
              <a:extLst>
                <a:ext uri="{FF2B5EF4-FFF2-40B4-BE49-F238E27FC236}">
                  <a16:creationId xmlns:a16="http://schemas.microsoft.com/office/drawing/2014/main" id="{5D6AE944-263D-A699-DE5F-EB8F1F0D9FCE}"/>
                </a:ext>
              </a:extLst>
            </p:cNvPr>
            <p:cNvCxnSpPr>
              <a:cxnSpLocks/>
            </p:cNvCxnSpPr>
            <p:nvPr/>
          </p:nvCxnSpPr>
          <p:spPr>
            <a:xfrm>
              <a:off x="901700" y="3336360"/>
              <a:ext cx="51943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E4FD15-BA98-4226-B276-26CC4349A4DA}"/>
                </a:ext>
              </a:extLst>
            </p:cNvPr>
            <p:cNvCxnSpPr>
              <a:cxnSpLocks/>
            </p:cNvCxnSpPr>
            <p:nvPr/>
          </p:nvCxnSpPr>
          <p:spPr>
            <a:xfrm>
              <a:off x="901700" y="4815510"/>
              <a:ext cx="51943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8" name="Text Placeholder 1">
            <a:extLst>
              <a:ext uri="{FF2B5EF4-FFF2-40B4-BE49-F238E27FC236}">
                <a16:creationId xmlns:a16="http://schemas.microsoft.com/office/drawing/2014/main" id="{68B603BD-8E94-E7E9-4107-81CF14C4ED31}"/>
              </a:ext>
            </a:extLst>
          </p:cNvPr>
          <p:cNvSpPr>
            <a:spLocks noGrp="1"/>
          </p:cNvSpPr>
          <p:nvPr>
            <p:ph type="body" sz="quarter" idx="26" hasCustomPrompt="1"/>
          </p:nvPr>
        </p:nvSpPr>
        <p:spPr>
          <a:xfrm>
            <a:off x="1635934" y="3485959"/>
            <a:ext cx="4660090"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9" name="Text Placeholder 1">
            <a:extLst>
              <a:ext uri="{FF2B5EF4-FFF2-40B4-BE49-F238E27FC236}">
                <a16:creationId xmlns:a16="http://schemas.microsoft.com/office/drawing/2014/main" id="{363C4000-D569-1E57-B1F5-48D94557C395}"/>
              </a:ext>
            </a:extLst>
          </p:cNvPr>
          <p:cNvSpPr>
            <a:spLocks noGrp="1"/>
          </p:cNvSpPr>
          <p:nvPr>
            <p:ph type="body" sz="quarter" idx="27" hasCustomPrompt="1"/>
          </p:nvPr>
        </p:nvSpPr>
        <p:spPr>
          <a:xfrm>
            <a:off x="1635934" y="4974117"/>
            <a:ext cx="4660090"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20" name="Sidebar">
            <a:extLst>
              <a:ext uri="{FF2B5EF4-FFF2-40B4-BE49-F238E27FC236}">
                <a16:creationId xmlns:a16="http://schemas.microsoft.com/office/drawing/2014/main" id="{5BCA29F0-D7E1-8761-E2F5-87DBE7FDA2AF}"/>
              </a:ext>
            </a:extLst>
          </p:cNvPr>
          <p:cNvSpPr>
            <a:spLocks noGrp="1"/>
          </p:cNvSpPr>
          <p:nvPr>
            <p:ph type="body" sz="quarter" idx="20" hasCustomPrompt="1"/>
          </p:nvPr>
        </p:nvSpPr>
        <p:spPr>
          <a:xfrm>
            <a:off x="8766711" y="1509269"/>
            <a:ext cx="2526763" cy="4450206"/>
          </a:xfrm>
        </p:spPr>
        <p:txBody>
          <a:bodyPr/>
          <a:lstStyle>
            <a:lvl1pPr>
              <a:spcAft>
                <a:spcPts val="900"/>
              </a:spcAft>
              <a:defRPr>
                <a:solidFill>
                  <a:schemeClr val="tx1"/>
                </a:solidFill>
              </a:defRPr>
            </a:lvl1pPr>
            <a:lvl2pPr>
              <a:spcAft>
                <a:spcPts val="900"/>
              </a:spcAft>
              <a:defRPr sz="1600">
                <a:solidFill>
                  <a:schemeClr val="tx1"/>
                </a:solidFill>
              </a:defRPr>
            </a:lvl2pPr>
            <a:lvl3pPr>
              <a:spcAft>
                <a:spcPts val="900"/>
              </a:spcAft>
              <a:buClrTx/>
              <a:defRPr sz="1600">
                <a:solidFill>
                  <a:schemeClr val="tx1"/>
                </a:solidFill>
              </a:defRPr>
            </a:lvl3pPr>
          </a:lstStyle>
          <a:p>
            <a:pPr lvl="0"/>
            <a:r>
              <a:rPr lang="en-US" dirty="0"/>
              <a:t>First level</a:t>
            </a:r>
          </a:p>
          <a:p>
            <a:pPr lvl="1"/>
            <a:r>
              <a:rPr lang="en-US" dirty="0"/>
              <a:t>Second level</a:t>
            </a:r>
          </a:p>
          <a:p>
            <a:pPr lvl="2"/>
            <a:r>
              <a:rPr lang="en-US" dirty="0"/>
              <a:t>Third level</a:t>
            </a:r>
          </a:p>
        </p:txBody>
      </p:sp>
      <p:sp>
        <p:nvSpPr>
          <p:cNvPr id="21" name="Sidebar">
            <a:extLst>
              <a:ext uri="{FF2B5EF4-FFF2-40B4-BE49-F238E27FC236}">
                <a16:creationId xmlns:a16="http://schemas.microsoft.com/office/drawing/2014/main" id="{061B9165-FAF2-A304-A10C-D9BF39BB01D8}"/>
              </a:ext>
            </a:extLst>
          </p:cNvPr>
          <p:cNvSpPr>
            <a:spLocks noGrp="1"/>
          </p:cNvSpPr>
          <p:nvPr>
            <p:ph type="body" sz="quarter" idx="42" hasCustomPrompt="1"/>
          </p:nvPr>
        </p:nvSpPr>
        <p:spPr>
          <a:xfrm>
            <a:off x="8766711" y="928425"/>
            <a:ext cx="2526763" cy="432784"/>
          </a:xfrm>
        </p:spPr>
        <p:txBody>
          <a:bodyPr/>
          <a:lstStyle>
            <a:lvl1pPr>
              <a:defRPr>
                <a:solidFill>
                  <a:schemeClr val="tx1"/>
                </a:solidFill>
                <a:latin typeface="+mj-lt"/>
              </a:defRPr>
            </a:lvl1pPr>
            <a:lvl2pPr>
              <a:spcAft>
                <a:spcPts val="1800"/>
              </a:spcAft>
              <a:defRPr sz="1600">
                <a:solidFill>
                  <a:schemeClr val="tx1"/>
                </a:solidFill>
              </a:defRPr>
            </a:lvl2pPr>
            <a:lvl3pPr>
              <a:buClrTx/>
              <a:defRPr sz="1600">
                <a:solidFill>
                  <a:schemeClr val="tx1"/>
                </a:solidFill>
              </a:defRPr>
            </a:lvl3pPr>
          </a:lstStyle>
          <a:p>
            <a:pPr lvl="0"/>
            <a:r>
              <a:rPr lang="en-US" dirty="0"/>
              <a:t>Subheading</a:t>
            </a:r>
          </a:p>
        </p:txBody>
      </p:sp>
    </p:spTree>
    <p:extLst>
      <p:ext uri="{BB962C8B-B14F-4D97-AF65-F5344CB8AC3E}">
        <p14:creationId xmlns:p14="http://schemas.microsoft.com/office/powerpoint/2010/main" val="34602876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eavy content – Four key points, Numbered, boxes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83A0576E-9A51-AC9A-1147-B645EB1B4A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0" t="2310" r="671" b="36819"/>
          <a:stretch/>
        </p:blipFill>
        <p:spPr>
          <a:xfrm>
            <a:off x="0" y="2001837"/>
            <a:ext cx="12192000" cy="4244975"/>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D4065F14-4EFA-6BBD-9B1B-1D2595EFF704}"/>
              </a:ext>
            </a:extLst>
          </p:cNvPr>
          <p:cNvSpPr>
            <a:spLocks noGrp="1"/>
          </p:cNvSpPr>
          <p:nvPr>
            <p:ph type="ftr" sz="quarter" idx="27"/>
          </p:nvPr>
        </p:nvSpPr>
        <p:spPr/>
        <p:txBody>
          <a:bodyPr/>
          <a:lstStyle/>
          <a:p>
            <a:r>
              <a:rPr lang="en-GB"/>
              <a:t>Copyright © 2023 HCL Technologies | Confidential</a:t>
            </a:r>
            <a:endParaRPr lang="en-AU"/>
          </a:p>
        </p:txBody>
      </p:sp>
      <p:sp>
        <p:nvSpPr>
          <p:cNvPr id="4" name="Title 1">
            <a:extLst>
              <a:ext uri="{FF2B5EF4-FFF2-40B4-BE49-F238E27FC236}">
                <a16:creationId xmlns:a16="http://schemas.microsoft.com/office/drawing/2014/main" id="{3368CBFF-1FF8-DE95-A147-46EF151BA2DA}"/>
              </a:ext>
            </a:extLst>
          </p:cNvPr>
          <p:cNvSpPr>
            <a:spLocks noGrp="1"/>
          </p:cNvSpPr>
          <p:nvPr>
            <p:ph type="title"/>
          </p:nvPr>
        </p:nvSpPr>
        <p:spPr/>
        <p:txBody>
          <a:bodyPr/>
          <a:lstStyle/>
          <a:p>
            <a:r>
              <a:rPr lang="en-US"/>
              <a:t>Click to edit Master title style</a:t>
            </a:r>
            <a:endParaRPr lang="en-US" dirty="0"/>
          </a:p>
        </p:txBody>
      </p:sp>
      <p:sp>
        <p:nvSpPr>
          <p:cNvPr id="5" name="Subtitle">
            <a:extLst>
              <a:ext uri="{FF2B5EF4-FFF2-40B4-BE49-F238E27FC236}">
                <a16:creationId xmlns:a16="http://schemas.microsoft.com/office/drawing/2014/main" id="{5A6E7E8E-5462-0F4E-DA6B-E83EC1C6680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8" name="Number 1">
            <a:extLst>
              <a:ext uri="{FF2B5EF4-FFF2-40B4-BE49-F238E27FC236}">
                <a16:creationId xmlns:a16="http://schemas.microsoft.com/office/drawing/2014/main" id="{50B6E842-7B0D-6827-7BE4-659CAD565014}"/>
              </a:ext>
            </a:extLst>
          </p:cNvPr>
          <p:cNvSpPr>
            <a:spLocks noGrp="1"/>
          </p:cNvSpPr>
          <p:nvPr>
            <p:ph type="body" sz="quarter" idx="17" hasCustomPrompt="1"/>
          </p:nvPr>
        </p:nvSpPr>
        <p:spPr>
          <a:xfrm>
            <a:off x="900000" y="2165620"/>
            <a:ext cx="577081" cy="1015663"/>
          </a:xfrm>
        </p:spPr>
        <p:txBody>
          <a:bodyPr wrap="none" anchor="b">
            <a:spAutoFit/>
          </a:bodyPr>
          <a:lstStyle>
            <a:lvl1pPr>
              <a:defRPr sz="6600" b="0">
                <a:latin typeface="+mn-lt"/>
              </a:defRPr>
            </a:lvl1pPr>
          </a:lstStyle>
          <a:p>
            <a:pPr lvl="0"/>
            <a:r>
              <a:rPr lang="en-US" dirty="0"/>
              <a:t>#</a:t>
            </a:r>
          </a:p>
        </p:txBody>
      </p:sp>
      <p:sp>
        <p:nvSpPr>
          <p:cNvPr id="11" name="Number 2">
            <a:extLst>
              <a:ext uri="{FF2B5EF4-FFF2-40B4-BE49-F238E27FC236}">
                <a16:creationId xmlns:a16="http://schemas.microsoft.com/office/drawing/2014/main" id="{0B1A4520-0BCF-2D52-2793-DEF20A2A9AFF}"/>
              </a:ext>
            </a:extLst>
          </p:cNvPr>
          <p:cNvSpPr>
            <a:spLocks noGrp="1"/>
          </p:cNvSpPr>
          <p:nvPr>
            <p:ph type="body" sz="quarter" idx="19" hasCustomPrompt="1"/>
          </p:nvPr>
        </p:nvSpPr>
        <p:spPr>
          <a:xfrm>
            <a:off x="3543600" y="2165620"/>
            <a:ext cx="577081" cy="1015663"/>
          </a:xfrm>
        </p:spPr>
        <p:txBody>
          <a:bodyPr wrap="none" anchor="b">
            <a:spAutoFit/>
          </a:bodyPr>
          <a:lstStyle>
            <a:lvl1pPr>
              <a:defRPr sz="6600" b="0">
                <a:latin typeface="+mn-lt"/>
              </a:defRPr>
            </a:lvl1pPr>
          </a:lstStyle>
          <a:p>
            <a:pPr lvl="0"/>
            <a:r>
              <a:rPr lang="en-US" dirty="0"/>
              <a:t>#</a:t>
            </a:r>
          </a:p>
        </p:txBody>
      </p:sp>
      <p:sp>
        <p:nvSpPr>
          <p:cNvPr id="18" name="Text Placeholder 2">
            <a:extLst>
              <a:ext uri="{FF2B5EF4-FFF2-40B4-BE49-F238E27FC236}">
                <a16:creationId xmlns:a16="http://schemas.microsoft.com/office/drawing/2014/main" id="{7E0BF0CE-0631-D0A8-D0AE-C0B4273BCCB6}"/>
              </a:ext>
            </a:extLst>
          </p:cNvPr>
          <p:cNvSpPr>
            <a:spLocks noGrp="1"/>
          </p:cNvSpPr>
          <p:nvPr>
            <p:ph type="body" sz="quarter" idx="24" hasCustomPrompt="1"/>
          </p:nvPr>
        </p:nvSpPr>
        <p:spPr>
          <a:xfrm>
            <a:off x="35436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Number 3">
            <a:extLst>
              <a:ext uri="{FF2B5EF4-FFF2-40B4-BE49-F238E27FC236}">
                <a16:creationId xmlns:a16="http://schemas.microsoft.com/office/drawing/2014/main" id="{0FAC5ED3-91F7-F350-AB95-A15236F11DBD}"/>
              </a:ext>
            </a:extLst>
          </p:cNvPr>
          <p:cNvSpPr>
            <a:spLocks noGrp="1"/>
          </p:cNvSpPr>
          <p:nvPr>
            <p:ph type="body" sz="quarter" idx="21" hasCustomPrompt="1"/>
          </p:nvPr>
        </p:nvSpPr>
        <p:spPr>
          <a:xfrm>
            <a:off x="6187200" y="2165620"/>
            <a:ext cx="577081" cy="1015663"/>
          </a:xfrm>
        </p:spPr>
        <p:txBody>
          <a:bodyPr wrap="none" anchor="b">
            <a:spAutoFit/>
          </a:bodyPr>
          <a:lstStyle>
            <a:lvl1pPr>
              <a:defRPr sz="6600" b="0">
                <a:latin typeface="+mn-lt"/>
              </a:defRPr>
            </a:lvl1pPr>
          </a:lstStyle>
          <a:p>
            <a:pPr lvl="0"/>
            <a:r>
              <a:rPr lang="en-US" dirty="0"/>
              <a:t>#</a:t>
            </a:r>
          </a:p>
        </p:txBody>
      </p:sp>
      <p:sp>
        <p:nvSpPr>
          <p:cNvPr id="15" name="Number 4">
            <a:extLst>
              <a:ext uri="{FF2B5EF4-FFF2-40B4-BE49-F238E27FC236}">
                <a16:creationId xmlns:a16="http://schemas.microsoft.com/office/drawing/2014/main" id="{A507FE3F-9AE6-B927-C31A-54AE71FAA958}"/>
              </a:ext>
            </a:extLst>
          </p:cNvPr>
          <p:cNvSpPr>
            <a:spLocks noGrp="1"/>
          </p:cNvSpPr>
          <p:nvPr>
            <p:ph type="body" sz="quarter" idx="23" hasCustomPrompt="1"/>
          </p:nvPr>
        </p:nvSpPr>
        <p:spPr>
          <a:xfrm>
            <a:off x="8830800" y="2165620"/>
            <a:ext cx="577081" cy="1015663"/>
          </a:xfrm>
        </p:spPr>
        <p:txBody>
          <a:bodyPr wrap="none" anchor="b">
            <a:spAutoFit/>
          </a:bodyPr>
          <a:lstStyle>
            <a:lvl1pPr>
              <a:defRPr sz="6600" b="0">
                <a:latin typeface="+mn-lt"/>
              </a:defRPr>
            </a:lvl1pPr>
          </a:lstStyle>
          <a:p>
            <a:pPr lvl="0"/>
            <a:r>
              <a:rPr lang="en-US" dirty="0"/>
              <a:t>#</a:t>
            </a:r>
          </a:p>
        </p:txBody>
      </p:sp>
      <p:sp>
        <p:nvSpPr>
          <p:cNvPr id="14" name="Text Placeholder 2">
            <a:extLst>
              <a:ext uri="{FF2B5EF4-FFF2-40B4-BE49-F238E27FC236}">
                <a16:creationId xmlns:a16="http://schemas.microsoft.com/office/drawing/2014/main" id="{C92C43BF-39ED-033A-304B-8E4A99014CA2}"/>
              </a:ext>
            </a:extLst>
          </p:cNvPr>
          <p:cNvSpPr>
            <a:spLocks noGrp="1"/>
          </p:cNvSpPr>
          <p:nvPr>
            <p:ph type="body" sz="quarter" idx="29" hasCustomPrompt="1"/>
          </p:nvPr>
        </p:nvSpPr>
        <p:spPr>
          <a:xfrm>
            <a:off x="8952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89F7A032-0257-7A5B-2D3F-40B5A033900B}"/>
              </a:ext>
            </a:extLst>
          </p:cNvPr>
          <p:cNvSpPr>
            <a:spLocks noGrp="1"/>
          </p:cNvSpPr>
          <p:nvPr>
            <p:ph type="body" sz="quarter" idx="30" hasCustomPrompt="1"/>
          </p:nvPr>
        </p:nvSpPr>
        <p:spPr>
          <a:xfrm>
            <a:off x="6193594"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6E05AC15-19DE-222A-08FA-90FB9423486F}"/>
              </a:ext>
            </a:extLst>
          </p:cNvPr>
          <p:cNvSpPr>
            <a:spLocks noGrp="1"/>
          </p:cNvSpPr>
          <p:nvPr>
            <p:ph type="body" sz="quarter" idx="31" hasCustomPrompt="1"/>
          </p:nvPr>
        </p:nvSpPr>
        <p:spPr>
          <a:xfrm>
            <a:off x="88260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97705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Heavy content – Four key points, Numbered (Dark)">
    <p:spTree>
      <p:nvGrpSpPr>
        <p:cNvPr id="1" name=""/>
        <p:cNvGrpSpPr/>
        <p:nvPr/>
      </p:nvGrpSpPr>
      <p:grpSpPr>
        <a:xfrm>
          <a:off x="0" y="0"/>
          <a:ext cx="0" cy="0"/>
          <a:chOff x="0" y="0"/>
          <a:chExt cx="0" cy="0"/>
        </a:xfrm>
      </p:grpSpPr>
      <p:pic>
        <p:nvPicPr>
          <p:cNvPr id="9" name="Gradient (Dark)">
            <a:extLst>
              <a:ext uri="{FF2B5EF4-FFF2-40B4-BE49-F238E27FC236}">
                <a16:creationId xmlns:a16="http://schemas.microsoft.com/office/drawing/2014/main" id="{3F117DCC-A478-E659-1DB8-BE9AE95FC4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593" r="790"/>
          <a:stretch/>
        </p:blipFill>
        <p:spPr>
          <a:xfrm>
            <a:off x="0" y="2039874"/>
            <a:ext cx="12192000" cy="4818126"/>
          </a:xfrm>
          <a:prstGeom prst="rect">
            <a:avLst/>
          </a:prstGeom>
        </p:spPr>
      </p:pic>
      <p:pic>
        <p:nvPicPr>
          <p:cNvPr id="14" name="HCLTech Logo">
            <a:extLst>
              <a:ext uri="{FF2B5EF4-FFF2-40B4-BE49-F238E27FC236}">
                <a16:creationId xmlns:a16="http://schemas.microsoft.com/office/drawing/2014/main" id="{44B02043-E51E-3037-A9C6-CC4604B6CED2}"/>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F7B8C118-9026-7933-F9F5-E33014F813E6}"/>
              </a:ext>
            </a:extLst>
          </p:cNvPr>
          <p:cNvSpPr>
            <a:spLocks noGrp="1"/>
          </p:cNvSpPr>
          <p:nvPr>
            <p:ph type="ftr" sz="quarter" idx="27"/>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171FE582-D162-AA47-E160-73A2088F2BE3}"/>
              </a:ext>
            </a:extLst>
          </p:cNvPr>
          <p:cNvSpPr>
            <a:spLocks noGrp="1"/>
          </p:cNvSpPr>
          <p:nvPr>
            <p:ph type="title"/>
          </p:nvPr>
        </p:nvSpPr>
        <p:spPr/>
        <p:txBody>
          <a:bodyPr/>
          <a:lstStyle/>
          <a:p>
            <a:r>
              <a:rPr lang="en-US"/>
              <a:t>Click to edit Master title style</a:t>
            </a:r>
            <a:endParaRPr lang="en-US" dirty="0"/>
          </a:p>
        </p:txBody>
      </p:sp>
      <p:sp>
        <p:nvSpPr>
          <p:cNvPr id="5" name="Subtitle">
            <a:extLst>
              <a:ext uri="{FF2B5EF4-FFF2-40B4-BE49-F238E27FC236}">
                <a16:creationId xmlns:a16="http://schemas.microsoft.com/office/drawing/2014/main" id="{5A6E7E8E-5462-0F4E-DA6B-E83EC1C6680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8" name="Number 1">
            <a:extLst>
              <a:ext uri="{FF2B5EF4-FFF2-40B4-BE49-F238E27FC236}">
                <a16:creationId xmlns:a16="http://schemas.microsoft.com/office/drawing/2014/main" id="{50B6E842-7B0D-6827-7BE4-659CAD565014}"/>
              </a:ext>
            </a:extLst>
          </p:cNvPr>
          <p:cNvSpPr>
            <a:spLocks noGrp="1"/>
          </p:cNvSpPr>
          <p:nvPr>
            <p:ph type="body" sz="quarter" idx="17" hasCustomPrompt="1"/>
          </p:nvPr>
        </p:nvSpPr>
        <p:spPr>
          <a:xfrm>
            <a:off x="9000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0" name="Text Placeholder 1">
            <a:extLst>
              <a:ext uri="{FF2B5EF4-FFF2-40B4-BE49-F238E27FC236}">
                <a16:creationId xmlns:a16="http://schemas.microsoft.com/office/drawing/2014/main" id="{C48FA6EE-37EF-B6DC-E43C-802D3C42E054}"/>
              </a:ext>
            </a:extLst>
          </p:cNvPr>
          <p:cNvSpPr>
            <a:spLocks noGrp="1"/>
          </p:cNvSpPr>
          <p:nvPr>
            <p:ph type="body" sz="quarter" idx="18" hasCustomPrompt="1"/>
          </p:nvPr>
        </p:nvSpPr>
        <p:spPr>
          <a:xfrm>
            <a:off x="900000"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Number 2">
            <a:extLst>
              <a:ext uri="{FF2B5EF4-FFF2-40B4-BE49-F238E27FC236}">
                <a16:creationId xmlns:a16="http://schemas.microsoft.com/office/drawing/2014/main" id="{0B1A4520-0BCF-2D52-2793-DEF20A2A9AFF}"/>
              </a:ext>
            </a:extLst>
          </p:cNvPr>
          <p:cNvSpPr>
            <a:spLocks noGrp="1"/>
          </p:cNvSpPr>
          <p:nvPr>
            <p:ph type="body" sz="quarter" idx="19" hasCustomPrompt="1"/>
          </p:nvPr>
        </p:nvSpPr>
        <p:spPr>
          <a:xfrm>
            <a:off x="35436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3" name="Number 3">
            <a:extLst>
              <a:ext uri="{FF2B5EF4-FFF2-40B4-BE49-F238E27FC236}">
                <a16:creationId xmlns:a16="http://schemas.microsoft.com/office/drawing/2014/main" id="{0FAC5ED3-91F7-F350-AB95-A15236F11DBD}"/>
              </a:ext>
            </a:extLst>
          </p:cNvPr>
          <p:cNvSpPr>
            <a:spLocks noGrp="1"/>
          </p:cNvSpPr>
          <p:nvPr>
            <p:ph type="body" sz="quarter" idx="21" hasCustomPrompt="1"/>
          </p:nvPr>
        </p:nvSpPr>
        <p:spPr>
          <a:xfrm>
            <a:off x="61872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5" name="Number 4">
            <a:extLst>
              <a:ext uri="{FF2B5EF4-FFF2-40B4-BE49-F238E27FC236}">
                <a16:creationId xmlns:a16="http://schemas.microsoft.com/office/drawing/2014/main" id="{A507FE3F-9AE6-B927-C31A-54AE71FAA958}"/>
              </a:ext>
            </a:extLst>
          </p:cNvPr>
          <p:cNvSpPr>
            <a:spLocks noGrp="1"/>
          </p:cNvSpPr>
          <p:nvPr>
            <p:ph type="body" sz="quarter" idx="23" hasCustomPrompt="1"/>
          </p:nvPr>
        </p:nvSpPr>
        <p:spPr>
          <a:xfrm>
            <a:off x="88308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2" name="Text Placeholder 1">
            <a:extLst>
              <a:ext uri="{FF2B5EF4-FFF2-40B4-BE49-F238E27FC236}">
                <a16:creationId xmlns:a16="http://schemas.microsoft.com/office/drawing/2014/main" id="{5F320C63-5DED-E224-6668-B21A273A12C7}"/>
              </a:ext>
            </a:extLst>
          </p:cNvPr>
          <p:cNvSpPr>
            <a:spLocks noGrp="1"/>
          </p:cNvSpPr>
          <p:nvPr>
            <p:ph type="body" sz="quarter" idx="28" hasCustomPrompt="1"/>
          </p:nvPr>
        </p:nvSpPr>
        <p:spPr>
          <a:xfrm>
            <a:off x="3538697"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
            <a:extLst>
              <a:ext uri="{FF2B5EF4-FFF2-40B4-BE49-F238E27FC236}">
                <a16:creationId xmlns:a16="http://schemas.microsoft.com/office/drawing/2014/main" id="{5B1CCB4E-EAFB-DF72-2BB0-274F9C5778AC}"/>
              </a:ext>
            </a:extLst>
          </p:cNvPr>
          <p:cNvSpPr>
            <a:spLocks noGrp="1"/>
          </p:cNvSpPr>
          <p:nvPr>
            <p:ph type="body" sz="quarter" idx="29" hasCustomPrompt="1"/>
          </p:nvPr>
        </p:nvSpPr>
        <p:spPr>
          <a:xfrm>
            <a:off x="6186103"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
            <a:extLst>
              <a:ext uri="{FF2B5EF4-FFF2-40B4-BE49-F238E27FC236}">
                <a16:creationId xmlns:a16="http://schemas.microsoft.com/office/drawing/2014/main" id="{85DC0E92-091A-C18B-C6F8-269110519FDD}"/>
              </a:ext>
            </a:extLst>
          </p:cNvPr>
          <p:cNvSpPr>
            <a:spLocks noGrp="1"/>
          </p:cNvSpPr>
          <p:nvPr>
            <p:ph type="body" sz="quarter" idx="30" hasCustomPrompt="1"/>
          </p:nvPr>
        </p:nvSpPr>
        <p:spPr>
          <a:xfrm>
            <a:off x="8824800"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45261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eavy content – Six key points, Numbered Gradient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DF46D034-83E5-131D-7D27-F393719A3A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0" t="2310" r="671" b="36819"/>
          <a:stretch/>
        </p:blipFill>
        <p:spPr>
          <a:xfrm>
            <a:off x="0" y="2001837"/>
            <a:ext cx="12192000" cy="4244975"/>
          </a:xfrm>
          <a:prstGeom prst="rect">
            <a:avLst/>
          </a:prstGeom>
        </p:spPr>
      </p:pic>
      <p:sp>
        <p:nvSpPr>
          <p:cNvPr id="11" name="Text Placeholder 1">
            <a:extLst>
              <a:ext uri="{FF2B5EF4-FFF2-40B4-BE49-F238E27FC236}">
                <a16:creationId xmlns:a16="http://schemas.microsoft.com/office/drawing/2014/main" id="{9BBD4531-0A10-F6D1-7731-7273D9D3DB4F}"/>
              </a:ext>
            </a:extLst>
          </p:cNvPr>
          <p:cNvSpPr>
            <a:spLocks noGrp="1"/>
          </p:cNvSpPr>
          <p:nvPr>
            <p:ph type="body" sz="quarter" idx="41" hasCustomPrompt="1"/>
          </p:nvPr>
        </p:nvSpPr>
        <p:spPr>
          <a:xfrm>
            <a:off x="7952675"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2" name="Text Placeholder 1">
            <a:extLst>
              <a:ext uri="{FF2B5EF4-FFF2-40B4-BE49-F238E27FC236}">
                <a16:creationId xmlns:a16="http://schemas.microsoft.com/office/drawing/2014/main" id="{3A106D3D-A7AE-DDB2-055A-02144FB896A3}"/>
              </a:ext>
            </a:extLst>
          </p:cNvPr>
          <p:cNvSpPr>
            <a:spLocks noGrp="1"/>
          </p:cNvSpPr>
          <p:nvPr>
            <p:ph type="body" sz="quarter" idx="42" hasCustomPrompt="1"/>
          </p:nvPr>
        </p:nvSpPr>
        <p:spPr>
          <a:xfrm>
            <a:off x="4426337"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14C9611C-0779-4CD2-BD0D-AFE3C6DB877B}"/>
              </a:ext>
            </a:extLst>
          </p:cNvPr>
          <p:cNvSpPr>
            <a:spLocks noGrp="1"/>
          </p:cNvSpPr>
          <p:nvPr>
            <p:ph type="body" sz="quarter" idx="43" hasCustomPrompt="1"/>
          </p:nvPr>
        </p:nvSpPr>
        <p:spPr>
          <a:xfrm>
            <a:off x="900000"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9" name="Text Placeholder 1">
            <a:extLst>
              <a:ext uri="{FF2B5EF4-FFF2-40B4-BE49-F238E27FC236}">
                <a16:creationId xmlns:a16="http://schemas.microsoft.com/office/drawing/2014/main" id="{890992E0-E9EC-189D-E8E1-E1857807F8CD}"/>
              </a:ext>
            </a:extLst>
          </p:cNvPr>
          <p:cNvSpPr>
            <a:spLocks noGrp="1"/>
          </p:cNvSpPr>
          <p:nvPr>
            <p:ph type="body" sz="quarter" idx="40" hasCustomPrompt="1"/>
          </p:nvPr>
        </p:nvSpPr>
        <p:spPr>
          <a:xfrm>
            <a:off x="7952675"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3" name="Text Placeholder 1">
            <a:extLst>
              <a:ext uri="{FF2B5EF4-FFF2-40B4-BE49-F238E27FC236}">
                <a16:creationId xmlns:a16="http://schemas.microsoft.com/office/drawing/2014/main" id="{5011ACE9-407C-3E5A-9943-F0C4404C2565}"/>
              </a:ext>
            </a:extLst>
          </p:cNvPr>
          <p:cNvSpPr>
            <a:spLocks noGrp="1"/>
          </p:cNvSpPr>
          <p:nvPr>
            <p:ph type="body" sz="quarter" idx="39" hasCustomPrompt="1"/>
          </p:nvPr>
        </p:nvSpPr>
        <p:spPr>
          <a:xfrm>
            <a:off x="4426337"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C2C5CB04-96C8-6BAF-5613-9D2014DD2498}"/>
              </a:ext>
            </a:extLst>
          </p:cNvPr>
          <p:cNvSpPr>
            <a:spLocks noGrp="1"/>
          </p:cNvSpPr>
          <p:nvPr>
            <p:ph type="ftr" sz="quarter" idx="38"/>
          </p:nvPr>
        </p:nvSpPr>
        <p:spPr/>
        <p:txBody>
          <a:bodyPr/>
          <a:lstStyle/>
          <a:p>
            <a:r>
              <a:rPr lang="en-GB"/>
              <a:t>Copyright © 2023 HCL Technologies | Confidential</a:t>
            </a:r>
            <a:endParaRPr lang="en-AU" dirty="0"/>
          </a:p>
        </p:txBody>
      </p:sp>
      <p:sp>
        <p:nvSpPr>
          <p:cNvPr id="2" name="Title 1">
            <a:extLst>
              <a:ext uri="{FF2B5EF4-FFF2-40B4-BE49-F238E27FC236}">
                <a16:creationId xmlns:a16="http://schemas.microsoft.com/office/drawing/2014/main" id="{40EFB087-8295-B519-9CF2-F9FD319F5349}"/>
              </a:ext>
            </a:extLst>
          </p:cNvPr>
          <p:cNvSpPr>
            <a:spLocks noGrp="1"/>
          </p:cNvSpPr>
          <p:nvPr>
            <p:ph type="title"/>
          </p:nvPr>
        </p:nvSpPr>
        <p:spPr/>
        <p:txBody>
          <a:bodyPr/>
          <a:lstStyle/>
          <a:p>
            <a:r>
              <a:rPr lang="en-US"/>
              <a:t>Click to edit Master title style</a:t>
            </a:r>
            <a:endParaRPr lang="en-US" dirty="0"/>
          </a:p>
        </p:txBody>
      </p:sp>
      <p:sp>
        <p:nvSpPr>
          <p:cNvPr id="4" name="Subtitle">
            <a:extLst>
              <a:ext uri="{FF2B5EF4-FFF2-40B4-BE49-F238E27FC236}">
                <a16:creationId xmlns:a16="http://schemas.microsoft.com/office/drawing/2014/main" id="{56D9750E-6DBE-6022-896E-EE77EEC3FBD8}"/>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10" name="Text Placeholder 1">
            <a:extLst>
              <a:ext uri="{FF2B5EF4-FFF2-40B4-BE49-F238E27FC236}">
                <a16:creationId xmlns:a16="http://schemas.microsoft.com/office/drawing/2014/main" id="{C48FA6EE-37EF-B6DC-E43C-802D3C42E054}"/>
              </a:ext>
            </a:extLst>
          </p:cNvPr>
          <p:cNvSpPr>
            <a:spLocks noGrp="1"/>
          </p:cNvSpPr>
          <p:nvPr>
            <p:ph type="body" sz="quarter" idx="18" hasCustomPrompt="1"/>
          </p:nvPr>
        </p:nvSpPr>
        <p:spPr>
          <a:xfrm>
            <a:off x="900000"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32" name="Number 1">
            <a:extLst>
              <a:ext uri="{FF2B5EF4-FFF2-40B4-BE49-F238E27FC236}">
                <a16:creationId xmlns:a16="http://schemas.microsoft.com/office/drawing/2014/main" id="{4C264159-6812-7832-8C7B-865256B52527}"/>
              </a:ext>
            </a:extLst>
          </p:cNvPr>
          <p:cNvSpPr>
            <a:spLocks noGrp="1"/>
          </p:cNvSpPr>
          <p:nvPr>
            <p:ph type="body" sz="quarter" idx="29" hasCustomPrompt="1"/>
          </p:nvPr>
        </p:nvSpPr>
        <p:spPr>
          <a:xfrm>
            <a:off x="1036354" y="2445695"/>
            <a:ext cx="524182" cy="923330"/>
          </a:xfrm>
        </p:spPr>
        <p:txBody>
          <a:bodyPr wrap="none" anchor="t">
            <a:spAutoFit/>
          </a:bodyPr>
          <a:lstStyle>
            <a:lvl1pPr algn="ctr">
              <a:defRPr sz="6000" b="0">
                <a:latin typeface="+mn-lt"/>
              </a:defRPr>
            </a:lvl1pPr>
          </a:lstStyle>
          <a:p>
            <a:pPr lvl="0"/>
            <a:r>
              <a:rPr lang="en-US" dirty="0"/>
              <a:t>#</a:t>
            </a:r>
          </a:p>
        </p:txBody>
      </p:sp>
      <p:sp>
        <p:nvSpPr>
          <p:cNvPr id="33" name="Number 2">
            <a:extLst>
              <a:ext uri="{FF2B5EF4-FFF2-40B4-BE49-F238E27FC236}">
                <a16:creationId xmlns:a16="http://schemas.microsoft.com/office/drawing/2014/main" id="{BCDF50F0-D93D-2BA0-0198-D624163E41C8}"/>
              </a:ext>
            </a:extLst>
          </p:cNvPr>
          <p:cNvSpPr>
            <a:spLocks noGrp="1"/>
          </p:cNvSpPr>
          <p:nvPr>
            <p:ph type="body" sz="quarter" idx="31" hasCustomPrompt="1"/>
          </p:nvPr>
        </p:nvSpPr>
        <p:spPr>
          <a:xfrm>
            <a:off x="4562691" y="2445695"/>
            <a:ext cx="524182" cy="923330"/>
          </a:xfrm>
        </p:spPr>
        <p:txBody>
          <a:bodyPr wrap="none" anchor="t">
            <a:spAutoFit/>
          </a:bodyPr>
          <a:lstStyle>
            <a:lvl1pPr algn="ctr">
              <a:defRPr sz="6000" b="0">
                <a:latin typeface="+mn-lt"/>
              </a:defRPr>
            </a:lvl1pPr>
          </a:lstStyle>
          <a:p>
            <a:pPr lvl="0"/>
            <a:r>
              <a:rPr lang="en-US" dirty="0"/>
              <a:t>#</a:t>
            </a:r>
          </a:p>
        </p:txBody>
      </p:sp>
      <p:sp>
        <p:nvSpPr>
          <p:cNvPr id="37" name="Number 3">
            <a:extLst>
              <a:ext uri="{FF2B5EF4-FFF2-40B4-BE49-F238E27FC236}">
                <a16:creationId xmlns:a16="http://schemas.microsoft.com/office/drawing/2014/main" id="{46B0203F-8438-D748-6088-E711A13309AB}"/>
              </a:ext>
            </a:extLst>
          </p:cNvPr>
          <p:cNvSpPr>
            <a:spLocks noGrp="1"/>
          </p:cNvSpPr>
          <p:nvPr>
            <p:ph type="body" sz="quarter" idx="35" hasCustomPrompt="1"/>
          </p:nvPr>
        </p:nvSpPr>
        <p:spPr>
          <a:xfrm>
            <a:off x="8089029" y="2445695"/>
            <a:ext cx="524182" cy="923330"/>
          </a:xfrm>
        </p:spPr>
        <p:txBody>
          <a:bodyPr wrap="none" anchor="t">
            <a:spAutoFit/>
          </a:bodyPr>
          <a:lstStyle>
            <a:lvl1pPr algn="ctr">
              <a:defRPr sz="6000" b="0">
                <a:latin typeface="+mn-lt"/>
              </a:defRPr>
            </a:lvl1pPr>
          </a:lstStyle>
          <a:p>
            <a:pPr lvl="0"/>
            <a:r>
              <a:rPr lang="en-US" dirty="0"/>
              <a:t>#</a:t>
            </a:r>
          </a:p>
        </p:txBody>
      </p:sp>
      <p:sp>
        <p:nvSpPr>
          <p:cNvPr id="25" name="Number 4">
            <a:extLst>
              <a:ext uri="{FF2B5EF4-FFF2-40B4-BE49-F238E27FC236}">
                <a16:creationId xmlns:a16="http://schemas.microsoft.com/office/drawing/2014/main" id="{63FE1C43-E373-2AFA-E465-3B339637705E}"/>
              </a:ext>
            </a:extLst>
          </p:cNvPr>
          <p:cNvSpPr>
            <a:spLocks noGrp="1"/>
          </p:cNvSpPr>
          <p:nvPr>
            <p:ph type="body" sz="quarter" idx="24" hasCustomPrompt="1"/>
          </p:nvPr>
        </p:nvSpPr>
        <p:spPr>
          <a:xfrm>
            <a:off x="1036354" y="4256743"/>
            <a:ext cx="524182" cy="923330"/>
          </a:xfrm>
        </p:spPr>
        <p:txBody>
          <a:bodyPr wrap="none" anchor="t">
            <a:spAutoFit/>
          </a:bodyPr>
          <a:lstStyle>
            <a:lvl1pPr algn="ctr">
              <a:defRPr sz="6000" b="0">
                <a:latin typeface="+mn-lt"/>
              </a:defRPr>
            </a:lvl1pPr>
          </a:lstStyle>
          <a:p>
            <a:pPr lvl="0"/>
            <a:r>
              <a:rPr lang="en-US" dirty="0"/>
              <a:t>#</a:t>
            </a:r>
          </a:p>
        </p:txBody>
      </p:sp>
      <p:sp>
        <p:nvSpPr>
          <p:cNvPr id="35" name="Number 5">
            <a:extLst>
              <a:ext uri="{FF2B5EF4-FFF2-40B4-BE49-F238E27FC236}">
                <a16:creationId xmlns:a16="http://schemas.microsoft.com/office/drawing/2014/main" id="{130AF8E6-14C8-73F7-6498-255F0983E0D3}"/>
              </a:ext>
            </a:extLst>
          </p:cNvPr>
          <p:cNvSpPr>
            <a:spLocks noGrp="1"/>
          </p:cNvSpPr>
          <p:nvPr>
            <p:ph type="body" sz="quarter" idx="33" hasCustomPrompt="1"/>
          </p:nvPr>
        </p:nvSpPr>
        <p:spPr>
          <a:xfrm>
            <a:off x="4562691" y="4256743"/>
            <a:ext cx="524182" cy="923330"/>
          </a:xfrm>
        </p:spPr>
        <p:txBody>
          <a:bodyPr wrap="none" anchor="t">
            <a:spAutoFit/>
          </a:bodyPr>
          <a:lstStyle>
            <a:lvl1pPr algn="ctr">
              <a:defRPr sz="6000" b="0">
                <a:latin typeface="+mn-lt"/>
              </a:defRPr>
            </a:lvl1pPr>
          </a:lstStyle>
          <a:p>
            <a:pPr lvl="0"/>
            <a:r>
              <a:rPr lang="en-US" dirty="0"/>
              <a:t>#</a:t>
            </a:r>
          </a:p>
        </p:txBody>
      </p:sp>
      <p:sp>
        <p:nvSpPr>
          <p:cNvPr id="39" name="Number 6">
            <a:extLst>
              <a:ext uri="{FF2B5EF4-FFF2-40B4-BE49-F238E27FC236}">
                <a16:creationId xmlns:a16="http://schemas.microsoft.com/office/drawing/2014/main" id="{01459AED-02BA-610D-CEBE-62348B46408D}"/>
              </a:ext>
            </a:extLst>
          </p:cNvPr>
          <p:cNvSpPr>
            <a:spLocks noGrp="1"/>
          </p:cNvSpPr>
          <p:nvPr>
            <p:ph type="body" sz="quarter" idx="37" hasCustomPrompt="1"/>
          </p:nvPr>
        </p:nvSpPr>
        <p:spPr>
          <a:xfrm>
            <a:off x="8089029" y="4256743"/>
            <a:ext cx="524182" cy="923330"/>
          </a:xfrm>
        </p:spPr>
        <p:txBody>
          <a:bodyPr wrap="none" anchor="t">
            <a:spAutoFit/>
          </a:bodyPr>
          <a:lstStyle>
            <a:lvl1pPr algn="ctr">
              <a:defRPr sz="6000" b="0">
                <a:latin typeface="+mn-lt"/>
              </a:defRPr>
            </a:lvl1pPr>
          </a:lstStyle>
          <a:p>
            <a:pPr lvl="0"/>
            <a:r>
              <a:rPr lang="en-US" dirty="0"/>
              <a:t>#</a:t>
            </a:r>
          </a:p>
        </p:txBody>
      </p:sp>
    </p:spTree>
    <p:extLst>
      <p:ext uri="{BB962C8B-B14F-4D97-AF65-F5344CB8AC3E}">
        <p14:creationId xmlns:p14="http://schemas.microsoft.com/office/powerpoint/2010/main" val="16243288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Heavy content – Eight key points (Light)">
    <p:bg>
      <p:bgPr>
        <a:solidFill>
          <a:schemeClr val="accent3"/>
        </a:solidFill>
        <a:effectLst/>
      </p:bgPr>
    </p:bg>
    <p:spTree>
      <p:nvGrpSpPr>
        <p:cNvPr id="1" name=""/>
        <p:cNvGrpSpPr/>
        <p:nvPr/>
      </p:nvGrpSpPr>
      <p:grpSpPr>
        <a:xfrm>
          <a:off x="0" y="0"/>
          <a:ext cx="0" cy="0"/>
          <a:chOff x="0" y="0"/>
          <a:chExt cx="0" cy="0"/>
        </a:xfrm>
      </p:grpSpPr>
      <p:pic>
        <p:nvPicPr>
          <p:cNvPr id="8" name="Gradient (Intense)">
            <a:extLst>
              <a:ext uri="{FF2B5EF4-FFF2-40B4-BE49-F238E27FC236}">
                <a16:creationId xmlns:a16="http://schemas.microsoft.com/office/drawing/2014/main" id="{3EDB2050-6FA7-1CA4-210F-7071C75335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6" name="HCLTech Logo">
            <a:extLst>
              <a:ext uri="{FF2B5EF4-FFF2-40B4-BE49-F238E27FC236}">
                <a16:creationId xmlns:a16="http://schemas.microsoft.com/office/drawing/2014/main" id="{237AEAD7-17BC-FCC8-C3FE-CF666DBBFF6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8274FC8-9F08-F847-C8E6-50D757C53B26}"/>
              </a:ext>
            </a:extLst>
          </p:cNvPr>
          <p:cNvSpPr>
            <a:spLocks noGrp="1"/>
          </p:cNvSpPr>
          <p:nvPr>
            <p:ph type="ftr" sz="quarter" idx="25"/>
          </p:nvPr>
        </p:nvSpPr>
        <p:spPr/>
        <p:txBody>
          <a:bodyPr/>
          <a:lstStyle/>
          <a:p>
            <a:r>
              <a:rPr lang="en-GB"/>
              <a:t>Copyright © 2023 HCL Technologies | Confidential</a:t>
            </a:r>
            <a:endParaRPr lang="en-AU"/>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US"/>
              <a:t>Click to edit Master title style</a:t>
            </a:r>
          </a:p>
        </p:txBody>
      </p:sp>
      <p:sp>
        <p:nvSpPr>
          <p:cNvPr id="5" name="Subtitle">
            <a:extLst>
              <a:ext uri="{FF2B5EF4-FFF2-40B4-BE49-F238E27FC236}">
                <a16:creationId xmlns:a16="http://schemas.microsoft.com/office/drawing/2014/main" id="{9FB1FD49-B562-7CA9-102A-05A37213B15E}"/>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
        <p:nvSpPr>
          <p:cNvPr id="12" name="Text Placeholder 1">
            <a:extLst>
              <a:ext uri="{FF2B5EF4-FFF2-40B4-BE49-F238E27FC236}">
                <a16:creationId xmlns:a16="http://schemas.microsoft.com/office/drawing/2014/main" id="{42D11582-CA67-204C-2BC0-F8137227814F}"/>
              </a:ext>
            </a:extLst>
          </p:cNvPr>
          <p:cNvSpPr>
            <a:spLocks noGrp="1"/>
          </p:cNvSpPr>
          <p:nvPr>
            <p:ph type="body" sz="quarter" idx="17" hasCustomPrompt="1"/>
          </p:nvPr>
        </p:nvSpPr>
        <p:spPr>
          <a:xfrm>
            <a:off x="900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3" name="Text Placeholder 2">
            <a:extLst>
              <a:ext uri="{FF2B5EF4-FFF2-40B4-BE49-F238E27FC236}">
                <a16:creationId xmlns:a16="http://schemas.microsoft.com/office/drawing/2014/main" id="{8DFDF1BA-571A-5082-72B1-E18FDAD02FB5}"/>
              </a:ext>
            </a:extLst>
          </p:cNvPr>
          <p:cNvSpPr>
            <a:spLocks noGrp="1"/>
          </p:cNvSpPr>
          <p:nvPr>
            <p:ph type="body" sz="quarter" idx="18" hasCustomPrompt="1"/>
          </p:nvPr>
        </p:nvSpPr>
        <p:spPr>
          <a:xfrm>
            <a:off x="3542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5" name="Text Placeholder 3">
            <a:extLst>
              <a:ext uri="{FF2B5EF4-FFF2-40B4-BE49-F238E27FC236}">
                <a16:creationId xmlns:a16="http://schemas.microsoft.com/office/drawing/2014/main" id="{B6229C7B-0D3D-212B-F813-F8072DAE9A0E}"/>
              </a:ext>
            </a:extLst>
          </p:cNvPr>
          <p:cNvSpPr>
            <a:spLocks noGrp="1"/>
          </p:cNvSpPr>
          <p:nvPr>
            <p:ph type="body" sz="quarter" idx="19" hasCustomPrompt="1"/>
          </p:nvPr>
        </p:nvSpPr>
        <p:spPr>
          <a:xfrm>
            <a:off x="6184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6" name="Text Placeholder 4">
            <a:extLst>
              <a:ext uri="{FF2B5EF4-FFF2-40B4-BE49-F238E27FC236}">
                <a16:creationId xmlns:a16="http://schemas.microsoft.com/office/drawing/2014/main" id="{0FD1DB8E-27B4-00F7-0162-0911057DDA28}"/>
              </a:ext>
            </a:extLst>
          </p:cNvPr>
          <p:cNvSpPr>
            <a:spLocks noGrp="1"/>
          </p:cNvSpPr>
          <p:nvPr>
            <p:ph type="body" sz="quarter" idx="20" hasCustomPrompt="1"/>
          </p:nvPr>
        </p:nvSpPr>
        <p:spPr>
          <a:xfrm>
            <a:off x="8826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7" name="Text Placeholder 5">
            <a:extLst>
              <a:ext uri="{FF2B5EF4-FFF2-40B4-BE49-F238E27FC236}">
                <a16:creationId xmlns:a16="http://schemas.microsoft.com/office/drawing/2014/main" id="{F7342F30-0A26-511B-44A1-987F39B16583}"/>
              </a:ext>
            </a:extLst>
          </p:cNvPr>
          <p:cNvSpPr>
            <a:spLocks noGrp="1"/>
          </p:cNvSpPr>
          <p:nvPr>
            <p:ph type="body" sz="quarter" idx="21" hasCustomPrompt="1"/>
          </p:nvPr>
        </p:nvSpPr>
        <p:spPr>
          <a:xfrm>
            <a:off x="900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8" name="Text Placeholder 6">
            <a:extLst>
              <a:ext uri="{FF2B5EF4-FFF2-40B4-BE49-F238E27FC236}">
                <a16:creationId xmlns:a16="http://schemas.microsoft.com/office/drawing/2014/main" id="{C0F50DA9-4176-06E3-A345-0DAE2339DCB2}"/>
              </a:ext>
            </a:extLst>
          </p:cNvPr>
          <p:cNvSpPr>
            <a:spLocks noGrp="1"/>
          </p:cNvSpPr>
          <p:nvPr>
            <p:ph type="body" sz="quarter" idx="22" hasCustomPrompt="1"/>
          </p:nvPr>
        </p:nvSpPr>
        <p:spPr>
          <a:xfrm>
            <a:off x="3542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9" name="Text Placeholder 7">
            <a:extLst>
              <a:ext uri="{FF2B5EF4-FFF2-40B4-BE49-F238E27FC236}">
                <a16:creationId xmlns:a16="http://schemas.microsoft.com/office/drawing/2014/main" id="{B1252FCB-5B22-3A8A-7EAE-6B56BB9B8000}"/>
              </a:ext>
            </a:extLst>
          </p:cNvPr>
          <p:cNvSpPr>
            <a:spLocks noGrp="1"/>
          </p:cNvSpPr>
          <p:nvPr>
            <p:ph type="body" sz="quarter" idx="23" hasCustomPrompt="1"/>
          </p:nvPr>
        </p:nvSpPr>
        <p:spPr>
          <a:xfrm>
            <a:off x="6184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20" name="Text Placeholder 8">
            <a:extLst>
              <a:ext uri="{FF2B5EF4-FFF2-40B4-BE49-F238E27FC236}">
                <a16:creationId xmlns:a16="http://schemas.microsoft.com/office/drawing/2014/main" id="{9CA26691-5716-308C-FAB2-84DC1D087742}"/>
              </a:ext>
            </a:extLst>
          </p:cNvPr>
          <p:cNvSpPr>
            <a:spLocks noGrp="1"/>
          </p:cNvSpPr>
          <p:nvPr>
            <p:ph type="body" sz="quarter" idx="24" hasCustomPrompt="1"/>
          </p:nvPr>
        </p:nvSpPr>
        <p:spPr>
          <a:xfrm>
            <a:off x="8826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Tree>
    <p:extLst>
      <p:ext uri="{BB962C8B-B14F-4D97-AF65-F5344CB8AC3E}">
        <p14:creationId xmlns:p14="http://schemas.microsoft.com/office/powerpoint/2010/main" val="739446709"/>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Heavy content – Nine key points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A77FED63-F4F4-31A1-8218-2FB5AE8235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9" name="HCLTech Logo">
            <a:extLst>
              <a:ext uri="{FF2B5EF4-FFF2-40B4-BE49-F238E27FC236}">
                <a16:creationId xmlns:a16="http://schemas.microsoft.com/office/drawing/2014/main" id="{7377C3B3-4AFE-3742-836C-C6F6597F1A9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5EBC7D69-8FB8-1E76-84D4-FEAC87E7E29F}"/>
              </a:ext>
            </a:extLst>
          </p:cNvPr>
          <p:cNvSpPr>
            <a:spLocks noGrp="1"/>
          </p:cNvSpPr>
          <p:nvPr>
            <p:ph type="ftr" sz="quarter" idx="2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US"/>
              <a:t>Click to edit Master title style</a:t>
            </a:r>
            <a:endParaRPr lang="en-US" dirty="0"/>
          </a:p>
        </p:txBody>
      </p:sp>
      <p:sp>
        <p:nvSpPr>
          <p:cNvPr id="10" name="Subtitle">
            <a:extLst>
              <a:ext uri="{FF2B5EF4-FFF2-40B4-BE49-F238E27FC236}">
                <a16:creationId xmlns:a16="http://schemas.microsoft.com/office/drawing/2014/main" id="{5496D106-6A8E-6C6F-EB36-D9E744BE788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
        <p:nvSpPr>
          <p:cNvPr id="4" name="Text Placeholder 1">
            <a:extLst>
              <a:ext uri="{FF2B5EF4-FFF2-40B4-BE49-F238E27FC236}">
                <a16:creationId xmlns:a16="http://schemas.microsoft.com/office/drawing/2014/main" id="{F6F83EF2-47BA-3850-5B7F-2FE8ABF2530D}"/>
              </a:ext>
            </a:extLst>
          </p:cNvPr>
          <p:cNvSpPr>
            <a:spLocks noGrp="1"/>
          </p:cNvSpPr>
          <p:nvPr>
            <p:ph type="body" sz="quarter" idx="17" hasCustomPrompt="1"/>
          </p:nvPr>
        </p:nvSpPr>
        <p:spPr>
          <a:xfrm>
            <a:off x="9000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1" name="Text Placeholder 2">
            <a:extLst>
              <a:ext uri="{FF2B5EF4-FFF2-40B4-BE49-F238E27FC236}">
                <a16:creationId xmlns:a16="http://schemas.microsoft.com/office/drawing/2014/main" id="{C24003B2-4065-7499-B696-63B4CC50B664}"/>
              </a:ext>
            </a:extLst>
          </p:cNvPr>
          <p:cNvSpPr>
            <a:spLocks noGrp="1"/>
          </p:cNvSpPr>
          <p:nvPr>
            <p:ph type="body" sz="quarter" idx="27" hasCustomPrompt="1"/>
          </p:nvPr>
        </p:nvSpPr>
        <p:spPr>
          <a:xfrm>
            <a:off x="44256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3" name="Text Placeholder 3">
            <a:extLst>
              <a:ext uri="{FF2B5EF4-FFF2-40B4-BE49-F238E27FC236}">
                <a16:creationId xmlns:a16="http://schemas.microsoft.com/office/drawing/2014/main" id="{DE8A4D89-11A4-B71A-AF0F-D30D8216497F}"/>
              </a:ext>
            </a:extLst>
          </p:cNvPr>
          <p:cNvSpPr>
            <a:spLocks noGrp="1"/>
          </p:cNvSpPr>
          <p:nvPr>
            <p:ph type="body" sz="quarter" idx="28" hasCustomPrompt="1"/>
          </p:nvPr>
        </p:nvSpPr>
        <p:spPr>
          <a:xfrm>
            <a:off x="79512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4" name="Text Placeholder 4">
            <a:extLst>
              <a:ext uri="{FF2B5EF4-FFF2-40B4-BE49-F238E27FC236}">
                <a16:creationId xmlns:a16="http://schemas.microsoft.com/office/drawing/2014/main" id="{36BA48F4-1A93-9959-67B3-A7B9147040CC}"/>
              </a:ext>
            </a:extLst>
          </p:cNvPr>
          <p:cNvSpPr>
            <a:spLocks noGrp="1"/>
          </p:cNvSpPr>
          <p:nvPr>
            <p:ph type="body" sz="quarter" idx="29" hasCustomPrompt="1"/>
          </p:nvPr>
        </p:nvSpPr>
        <p:spPr>
          <a:xfrm>
            <a:off x="9000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5" name="Text Placeholder 5">
            <a:extLst>
              <a:ext uri="{FF2B5EF4-FFF2-40B4-BE49-F238E27FC236}">
                <a16:creationId xmlns:a16="http://schemas.microsoft.com/office/drawing/2014/main" id="{F9DA98A1-2097-3D9A-8DB0-E4004B8264E6}"/>
              </a:ext>
            </a:extLst>
          </p:cNvPr>
          <p:cNvSpPr>
            <a:spLocks noGrp="1"/>
          </p:cNvSpPr>
          <p:nvPr>
            <p:ph type="body" sz="quarter" idx="30" hasCustomPrompt="1"/>
          </p:nvPr>
        </p:nvSpPr>
        <p:spPr>
          <a:xfrm>
            <a:off x="44256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6" name="Text Placeholder 6">
            <a:extLst>
              <a:ext uri="{FF2B5EF4-FFF2-40B4-BE49-F238E27FC236}">
                <a16:creationId xmlns:a16="http://schemas.microsoft.com/office/drawing/2014/main" id="{5BDFC365-CA68-7F0B-5BC4-2172B807F6B4}"/>
              </a:ext>
            </a:extLst>
          </p:cNvPr>
          <p:cNvSpPr>
            <a:spLocks noGrp="1"/>
          </p:cNvSpPr>
          <p:nvPr>
            <p:ph type="body" sz="quarter" idx="31" hasCustomPrompt="1"/>
          </p:nvPr>
        </p:nvSpPr>
        <p:spPr>
          <a:xfrm>
            <a:off x="79512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3" name="Text Placeholder 7">
            <a:extLst>
              <a:ext uri="{FF2B5EF4-FFF2-40B4-BE49-F238E27FC236}">
                <a16:creationId xmlns:a16="http://schemas.microsoft.com/office/drawing/2014/main" id="{F8D51039-88C8-F943-107A-0FED46B1E679}"/>
              </a:ext>
            </a:extLst>
          </p:cNvPr>
          <p:cNvSpPr>
            <a:spLocks noGrp="1"/>
          </p:cNvSpPr>
          <p:nvPr>
            <p:ph type="body" sz="quarter" idx="32" hasCustomPrompt="1"/>
          </p:nvPr>
        </p:nvSpPr>
        <p:spPr>
          <a:xfrm>
            <a:off x="9000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4" name="Text Placeholder 8">
            <a:extLst>
              <a:ext uri="{FF2B5EF4-FFF2-40B4-BE49-F238E27FC236}">
                <a16:creationId xmlns:a16="http://schemas.microsoft.com/office/drawing/2014/main" id="{BE1291E3-F648-6206-E944-784A56F6DF97}"/>
              </a:ext>
            </a:extLst>
          </p:cNvPr>
          <p:cNvSpPr>
            <a:spLocks noGrp="1"/>
          </p:cNvSpPr>
          <p:nvPr>
            <p:ph type="body" sz="quarter" idx="33" hasCustomPrompt="1"/>
          </p:nvPr>
        </p:nvSpPr>
        <p:spPr>
          <a:xfrm>
            <a:off x="44256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5" name="Text Placeholder 9">
            <a:extLst>
              <a:ext uri="{FF2B5EF4-FFF2-40B4-BE49-F238E27FC236}">
                <a16:creationId xmlns:a16="http://schemas.microsoft.com/office/drawing/2014/main" id="{A1A157DA-D6D9-1C6F-74C9-2A00118A31D5}"/>
              </a:ext>
            </a:extLst>
          </p:cNvPr>
          <p:cNvSpPr>
            <a:spLocks noGrp="1"/>
          </p:cNvSpPr>
          <p:nvPr>
            <p:ph type="body" sz="quarter" idx="34" hasCustomPrompt="1"/>
          </p:nvPr>
        </p:nvSpPr>
        <p:spPr>
          <a:xfrm>
            <a:off x="79512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Tree>
    <p:extLst>
      <p:ext uri="{BB962C8B-B14F-4D97-AF65-F5344CB8AC3E}">
        <p14:creationId xmlns:p14="http://schemas.microsoft.com/office/powerpoint/2010/main" val="2350685818"/>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fographics – Numbers (2), List, Two key point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7052C63E-00CD-8378-D448-F6BDCC05D630}"/>
              </a:ext>
            </a:extLst>
          </p:cNvPr>
          <p:cNvSpPr>
            <a:spLocks noGrp="1"/>
          </p:cNvSpPr>
          <p:nvPr>
            <p:ph type="ftr" sz="quarter" idx="51"/>
          </p:nvPr>
        </p:nvSpPr>
        <p:spPr/>
        <p:txBody>
          <a:bodyPr/>
          <a:lstStyle/>
          <a:p>
            <a:r>
              <a:rPr lang="en-GB"/>
              <a:t>Copyright © 2023 HCL Technologies | Confidential</a:t>
            </a:r>
            <a:endParaRPr lang="en-AU" dirty="0"/>
          </a:p>
        </p:txBody>
      </p:sp>
      <p:sp>
        <p:nvSpPr>
          <p:cNvPr id="14" name="Title 1">
            <a:extLst>
              <a:ext uri="{FF2B5EF4-FFF2-40B4-BE49-F238E27FC236}">
                <a16:creationId xmlns:a16="http://schemas.microsoft.com/office/drawing/2014/main" id="{D7880F56-BA49-9ECA-0048-41BB758ECE45}"/>
              </a:ext>
            </a:extLst>
          </p:cNvPr>
          <p:cNvSpPr>
            <a:spLocks noGrp="1"/>
          </p:cNvSpPr>
          <p:nvPr>
            <p:ph type="title" hasCustomPrompt="1"/>
          </p:nvPr>
        </p:nvSpPr>
        <p:spPr>
          <a:xfrm>
            <a:off x="864001" y="860400"/>
            <a:ext cx="5271925"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F96B8074-6012-6FA7-2F02-1FC7A1B474AA}"/>
              </a:ext>
            </a:extLst>
          </p:cNvPr>
          <p:cNvSpPr>
            <a:spLocks noGrp="1"/>
          </p:cNvSpPr>
          <p:nvPr>
            <p:ph type="body" sz="quarter" idx="50" hasCustomPrompt="1"/>
          </p:nvPr>
        </p:nvSpPr>
        <p:spPr>
          <a:xfrm>
            <a:off x="878400" y="1771200"/>
            <a:ext cx="5261492"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Subhead 1">
            <a:extLst>
              <a:ext uri="{FF2B5EF4-FFF2-40B4-BE49-F238E27FC236}">
                <a16:creationId xmlns:a16="http://schemas.microsoft.com/office/drawing/2014/main" id="{EE6FAF6A-91C2-095E-7408-14C0263D5A99}"/>
              </a:ext>
            </a:extLst>
          </p:cNvPr>
          <p:cNvSpPr>
            <a:spLocks noGrp="1"/>
          </p:cNvSpPr>
          <p:nvPr>
            <p:ph type="body" sz="quarter" idx="48" hasCustomPrompt="1"/>
          </p:nvPr>
        </p:nvSpPr>
        <p:spPr>
          <a:xfrm>
            <a:off x="900000" y="4140548"/>
            <a:ext cx="1811450" cy="763200"/>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12" name="Text Placeholder 1">
            <a:extLst>
              <a:ext uri="{FF2B5EF4-FFF2-40B4-BE49-F238E27FC236}">
                <a16:creationId xmlns:a16="http://schemas.microsoft.com/office/drawing/2014/main" id="{6E0B2AA3-9016-6601-787A-C2FA13EB7447}"/>
              </a:ext>
            </a:extLst>
          </p:cNvPr>
          <p:cNvSpPr>
            <a:spLocks noGrp="1"/>
          </p:cNvSpPr>
          <p:nvPr>
            <p:ph type="body" sz="quarter" idx="40" hasCustomPrompt="1"/>
          </p:nvPr>
        </p:nvSpPr>
        <p:spPr>
          <a:xfrm>
            <a:off x="3136901" y="4140548"/>
            <a:ext cx="29990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3" name="Subhead 2">
            <a:extLst>
              <a:ext uri="{FF2B5EF4-FFF2-40B4-BE49-F238E27FC236}">
                <a16:creationId xmlns:a16="http://schemas.microsoft.com/office/drawing/2014/main" id="{5095ED9D-B597-0695-D45B-197C22825C6E}"/>
              </a:ext>
            </a:extLst>
          </p:cNvPr>
          <p:cNvSpPr>
            <a:spLocks noGrp="1"/>
          </p:cNvSpPr>
          <p:nvPr>
            <p:ph type="body" sz="quarter" idx="41" hasCustomPrompt="1"/>
          </p:nvPr>
        </p:nvSpPr>
        <p:spPr>
          <a:xfrm>
            <a:off x="900000" y="5198400"/>
            <a:ext cx="1811450" cy="763200"/>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0" name="Text Placeholder 2">
            <a:extLst>
              <a:ext uri="{FF2B5EF4-FFF2-40B4-BE49-F238E27FC236}">
                <a16:creationId xmlns:a16="http://schemas.microsoft.com/office/drawing/2014/main" id="{718353BD-6B07-51FB-129E-908FFFF20BB6}"/>
              </a:ext>
            </a:extLst>
          </p:cNvPr>
          <p:cNvSpPr>
            <a:spLocks noGrp="1"/>
          </p:cNvSpPr>
          <p:nvPr>
            <p:ph type="body" sz="quarter" idx="49" hasCustomPrompt="1"/>
          </p:nvPr>
        </p:nvSpPr>
        <p:spPr>
          <a:xfrm>
            <a:off x="3136901" y="5198400"/>
            <a:ext cx="29990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2" name="Data subhead 1">
            <a:extLst>
              <a:ext uri="{FF2B5EF4-FFF2-40B4-BE49-F238E27FC236}">
                <a16:creationId xmlns:a16="http://schemas.microsoft.com/office/drawing/2014/main" id="{DB9C4F07-5994-91CE-B2F3-E80635A760C7}"/>
              </a:ext>
            </a:extLst>
          </p:cNvPr>
          <p:cNvSpPr>
            <a:spLocks noGrp="1"/>
          </p:cNvSpPr>
          <p:nvPr>
            <p:ph type="body" sz="quarter" idx="42" hasCustomPrompt="1"/>
          </p:nvPr>
        </p:nvSpPr>
        <p:spPr>
          <a:xfrm>
            <a:off x="6765926" y="898525"/>
            <a:ext cx="4527550" cy="2440475"/>
          </a:xfrm>
          <a:prstGeom prst="roundRect">
            <a:avLst>
              <a:gd name="adj" fmla="val 2393"/>
            </a:avLst>
          </a:prstGeom>
          <a:gradFill>
            <a:gsLst>
              <a:gs pos="10000">
                <a:schemeClr val="tx2"/>
              </a:gs>
              <a:gs pos="100000">
                <a:schemeClr val="accent4"/>
              </a:gs>
            </a:gsLst>
            <a:lin ang="2400000" scaled="0"/>
          </a:gradFill>
        </p:spPr>
        <p:txBody>
          <a:bodyPr lIns="324000" tIns="324000" rIns="180000" bIns="180000" anchor="t"/>
          <a:lstStyle>
            <a:lvl1pPr>
              <a:spcAft>
                <a:spcPts val="600"/>
              </a:spcAft>
              <a:defRPr sz="1800">
                <a:solidFill>
                  <a:schemeClr val="bg1"/>
                </a:solidFill>
                <a:latin typeface="+mj-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subhead</a:t>
            </a:r>
          </a:p>
        </p:txBody>
      </p:sp>
      <p:sp>
        <p:nvSpPr>
          <p:cNvPr id="3" name="Data 1">
            <a:extLst>
              <a:ext uri="{FF2B5EF4-FFF2-40B4-BE49-F238E27FC236}">
                <a16:creationId xmlns:a16="http://schemas.microsoft.com/office/drawing/2014/main" id="{992F3375-F421-9B13-6F78-4DB2AAF7BA22}"/>
              </a:ext>
            </a:extLst>
          </p:cNvPr>
          <p:cNvSpPr>
            <a:spLocks noGrp="1"/>
          </p:cNvSpPr>
          <p:nvPr>
            <p:ph type="body" sz="quarter" idx="43" hasCustomPrompt="1"/>
          </p:nvPr>
        </p:nvSpPr>
        <p:spPr>
          <a:xfrm>
            <a:off x="7055889" y="2031260"/>
            <a:ext cx="698909" cy="1231106"/>
          </a:xfrm>
        </p:spPr>
        <p:txBody>
          <a:bodyPr wrap="none" anchor="b">
            <a:spAutoFit/>
          </a:bodyPr>
          <a:lstStyle>
            <a:lvl1pPr algn="l">
              <a:defRPr sz="8000" b="0">
                <a:solidFill>
                  <a:schemeClr val="bg1"/>
                </a:solidFill>
                <a:latin typeface="+mn-lt"/>
              </a:defRPr>
            </a:lvl1pPr>
          </a:lstStyle>
          <a:p>
            <a:pPr lvl="0"/>
            <a:r>
              <a:rPr lang="en-US" dirty="0"/>
              <a:t>#</a:t>
            </a:r>
          </a:p>
        </p:txBody>
      </p:sp>
      <p:sp>
        <p:nvSpPr>
          <p:cNvPr id="5" name="Data description 1">
            <a:extLst>
              <a:ext uri="{FF2B5EF4-FFF2-40B4-BE49-F238E27FC236}">
                <a16:creationId xmlns:a16="http://schemas.microsoft.com/office/drawing/2014/main" id="{07622A62-D215-82DC-45B2-8F1D79E091E3}"/>
              </a:ext>
            </a:extLst>
          </p:cNvPr>
          <p:cNvSpPr>
            <a:spLocks noGrp="1"/>
          </p:cNvSpPr>
          <p:nvPr>
            <p:ph type="body" sz="quarter" idx="18" hasCustomPrompt="1"/>
          </p:nvPr>
        </p:nvSpPr>
        <p:spPr>
          <a:xfrm>
            <a:off x="9452429" y="2294222"/>
            <a:ext cx="1571047" cy="763200"/>
          </a:xfrm>
        </p:spPr>
        <p:txBody>
          <a:bodyPr anchor="b"/>
          <a:lstStyle>
            <a:lvl1pPr>
              <a:spcAft>
                <a:spcPts val="600"/>
              </a:spcAft>
              <a:defRPr sz="1600" b="0">
                <a:solidFill>
                  <a:schemeClr val="bg1"/>
                </a:solidFill>
                <a:latin typeface="+mn-lt"/>
              </a:defRPr>
            </a:lvl1pPr>
            <a:lvl2pPr marL="180000" indent="-180000">
              <a:buClr>
                <a:schemeClr val="bg1"/>
              </a:buClr>
              <a:buFont typeface="HCLTech Roobert Light" panose="020B0604020202020204" pitchFamily="34" charset="0"/>
              <a:buChar char="•"/>
              <a:defRPr sz="1600">
                <a:solidFill>
                  <a:schemeClr val="bg1"/>
                </a:solidFill>
              </a:defRPr>
            </a:lvl2pPr>
            <a:lvl3pPr marL="180000" indent="0">
              <a:buNone/>
              <a:defRPr/>
            </a:lvl3pPr>
          </a:lstStyle>
          <a:p>
            <a:pPr lvl="0"/>
            <a:r>
              <a:rPr lang="en-US" dirty="0"/>
              <a:t>Insert description</a:t>
            </a:r>
          </a:p>
          <a:p>
            <a:pPr lvl="1"/>
            <a:r>
              <a:rPr lang="en-US" dirty="0"/>
              <a:t>Second level</a:t>
            </a:r>
          </a:p>
        </p:txBody>
      </p:sp>
      <p:sp>
        <p:nvSpPr>
          <p:cNvPr id="6" name="Data subhead 2">
            <a:extLst>
              <a:ext uri="{FF2B5EF4-FFF2-40B4-BE49-F238E27FC236}">
                <a16:creationId xmlns:a16="http://schemas.microsoft.com/office/drawing/2014/main" id="{D73DFE40-3854-1F1A-95CE-0B9B45DEC9C3}"/>
              </a:ext>
            </a:extLst>
          </p:cNvPr>
          <p:cNvSpPr>
            <a:spLocks noGrp="1"/>
          </p:cNvSpPr>
          <p:nvPr>
            <p:ph type="body" sz="quarter" idx="44" hasCustomPrompt="1"/>
          </p:nvPr>
        </p:nvSpPr>
        <p:spPr>
          <a:xfrm>
            <a:off x="6765926" y="3519001"/>
            <a:ext cx="4527550" cy="2440475"/>
          </a:xfrm>
          <a:prstGeom prst="roundRect">
            <a:avLst>
              <a:gd name="adj" fmla="val 2393"/>
            </a:avLst>
          </a:prstGeom>
          <a:solidFill>
            <a:srgbClr val="E6EBF5"/>
          </a:solidFill>
        </p:spPr>
        <p:txBody>
          <a:bodyPr lIns="324000" tIns="324000" rIns="180000" bIns="180000" anchor="t"/>
          <a:lstStyle>
            <a:lvl1pPr>
              <a:spcAft>
                <a:spcPts val="600"/>
              </a:spcAft>
              <a:defRPr sz="1800">
                <a:solidFill>
                  <a:schemeClr val="tx1"/>
                </a:solidFill>
                <a:latin typeface="+mj-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subhead</a:t>
            </a:r>
          </a:p>
        </p:txBody>
      </p:sp>
      <p:sp>
        <p:nvSpPr>
          <p:cNvPr id="9" name="Data 2">
            <a:extLst>
              <a:ext uri="{FF2B5EF4-FFF2-40B4-BE49-F238E27FC236}">
                <a16:creationId xmlns:a16="http://schemas.microsoft.com/office/drawing/2014/main" id="{93F96F84-D326-CCEC-0B69-85DD8E0188E9}"/>
              </a:ext>
            </a:extLst>
          </p:cNvPr>
          <p:cNvSpPr>
            <a:spLocks noGrp="1"/>
          </p:cNvSpPr>
          <p:nvPr>
            <p:ph type="body" sz="quarter" idx="45" hasCustomPrompt="1"/>
          </p:nvPr>
        </p:nvSpPr>
        <p:spPr>
          <a:xfrm>
            <a:off x="7055889" y="4651736"/>
            <a:ext cx="698909" cy="1231106"/>
          </a:xfrm>
        </p:spPr>
        <p:txBody>
          <a:bodyPr wrap="none" anchor="b">
            <a:spAutoFit/>
          </a:bodyPr>
          <a:lstStyle>
            <a:lvl1pPr algn="l">
              <a:defRPr sz="8000" b="0">
                <a:solidFill>
                  <a:schemeClr val="accent3"/>
                </a:solidFill>
                <a:latin typeface="+mn-lt"/>
              </a:defRPr>
            </a:lvl1pPr>
          </a:lstStyle>
          <a:p>
            <a:pPr lvl="0"/>
            <a:r>
              <a:rPr lang="en-US" dirty="0"/>
              <a:t>#</a:t>
            </a:r>
          </a:p>
        </p:txBody>
      </p:sp>
      <p:sp>
        <p:nvSpPr>
          <p:cNvPr id="10" name="Data description 2">
            <a:extLst>
              <a:ext uri="{FF2B5EF4-FFF2-40B4-BE49-F238E27FC236}">
                <a16:creationId xmlns:a16="http://schemas.microsoft.com/office/drawing/2014/main" id="{F6441C51-BB30-FC5A-0971-2C4DF6E04BE7}"/>
              </a:ext>
            </a:extLst>
          </p:cNvPr>
          <p:cNvSpPr>
            <a:spLocks noGrp="1"/>
          </p:cNvSpPr>
          <p:nvPr>
            <p:ph type="body" sz="quarter" idx="46" hasCustomPrompt="1"/>
          </p:nvPr>
        </p:nvSpPr>
        <p:spPr>
          <a:xfrm>
            <a:off x="9452429" y="4914698"/>
            <a:ext cx="1571047" cy="763200"/>
          </a:xfrm>
        </p:spPr>
        <p:txBody>
          <a:bodyPr anchor="b"/>
          <a:lstStyle>
            <a:lvl1pPr>
              <a:spcAft>
                <a:spcPts val="600"/>
              </a:spcAft>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cxnSp>
        <p:nvCxnSpPr>
          <p:cNvPr id="4" name="Line">
            <a:extLst>
              <a:ext uri="{FF2B5EF4-FFF2-40B4-BE49-F238E27FC236}">
                <a16:creationId xmlns:a16="http://schemas.microsoft.com/office/drawing/2014/main" id="{B068E3B4-9E53-EF83-84E1-D8DE23FD1648}"/>
              </a:ext>
            </a:extLst>
          </p:cNvPr>
          <p:cNvCxnSpPr>
            <a:cxnSpLocks/>
          </p:cNvCxnSpPr>
          <p:nvPr userDrawn="1"/>
        </p:nvCxnSpPr>
        <p:spPr>
          <a:xfrm>
            <a:off x="900000" y="5024575"/>
            <a:ext cx="523592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2361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fographics – Numbers (1), Two imag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08AB6D9-C2D0-BDB8-9F40-363D2F76CD13}"/>
              </a:ext>
            </a:extLst>
          </p:cNvPr>
          <p:cNvSpPr>
            <a:spLocks noGrp="1"/>
          </p:cNvSpPr>
          <p:nvPr>
            <p:ph type="ftr" sz="quarter" idx="41"/>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F7D3A56A-CD29-46C8-D413-6DD821358446}"/>
              </a:ext>
            </a:extLst>
          </p:cNvPr>
          <p:cNvSpPr>
            <a:spLocks noGrp="1"/>
          </p:cNvSpPr>
          <p:nvPr>
            <p:ph type="title" hasCustomPrompt="1"/>
          </p:nvPr>
        </p:nvSpPr>
        <p:spPr>
          <a:xfrm>
            <a:off x="864001" y="860400"/>
            <a:ext cx="4562073" cy="1661993"/>
          </a:xfrm>
        </p:spPr>
        <p:txBody>
          <a:bodyPr/>
          <a:lstStyle>
            <a:lvl1pPr>
              <a:defRPr sz="4000"/>
            </a:lvl1pPr>
          </a:lstStyle>
          <a:p>
            <a:r>
              <a:rPr lang="en-US" dirty="0"/>
              <a:t>Click to edit </a:t>
            </a:r>
            <a:br>
              <a:rPr lang="en-US" dirty="0"/>
            </a:br>
            <a:r>
              <a:rPr lang="en-US" dirty="0"/>
              <a:t>Master title style max three lines</a:t>
            </a:r>
          </a:p>
        </p:txBody>
      </p:sp>
      <p:sp>
        <p:nvSpPr>
          <p:cNvPr id="5" name="Subtitle">
            <a:extLst>
              <a:ext uri="{FF2B5EF4-FFF2-40B4-BE49-F238E27FC236}">
                <a16:creationId xmlns:a16="http://schemas.microsoft.com/office/drawing/2014/main" id="{D64343D9-2DD0-940A-F7B7-09C19E7B79CA}"/>
              </a:ext>
            </a:extLst>
          </p:cNvPr>
          <p:cNvSpPr>
            <a:spLocks noGrp="1"/>
          </p:cNvSpPr>
          <p:nvPr>
            <p:ph type="body" sz="quarter" idx="40" hasCustomPrompt="1"/>
          </p:nvPr>
        </p:nvSpPr>
        <p:spPr>
          <a:xfrm>
            <a:off x="878399" y="2282400"/>
            <a:ext cx="45530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Image Placeholder 1">
            <a:extLst>
              <a:ext uri="{FF2B5EF4-FFF2-40B4-BE49-F238E27FC236}">
                <a16:creationId xmlns:a16="http://schemas.microsoft.com/office/drawing/2014/main" id="{04A5BB7B-BEC1-CA17-3053-1801A3E2D826}"/>
              </a:ext>
            </a:extLst>
          </p:cNvPr>
          <p:cNvSpPr>
            <a:spLocks noGrp="1"/>
          </p:cNvSpPr>
          <p:nvPr>
            <p:ph type="pic" sz="quarter" idx="13" hasCustomPrompt="1"/>
          </p:nvPr>
        </p:nvSpPr>
        <p:spPr>
          <a:xfrm>
            <a:off x="6156325" y="898525"/>
            <a:ext cx="2419350" cy="3301956"/>
          </a:xfrm>
          <a:prstGeom prst="roundRect">
            <a:avLst>
              <a:gd name="adj" fmla="val 2406"/>
            </a:avLst>
          </a:prstGeom>
          <a:solidFill>
            <a:schemeClr val="bg1">
              <a:lumMod val="85000"/>
            </a:schemeClr>
          </a:solidFill>
        </p:spPr>
        <p:txBody>
          <a:bodyPr wrap="square" lIns="180000" tIns="180000" rIns="180000" bIns="180000">
            <a:noAutofit/>
          </a:bodyPr>
          <a:lstStyle>
            <a:lvl1pPr algn="l">
              <a:spcBef>
                <a:spcPts val="0"/>
              </a:spcBef>
              <a:spcAft>
                <a:spcPts val="0"/>
              </a:spcAft>
              <a:defRPr sz="140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Text Placeholder 1">
            <a:extLst>
              <a:ext uri="{FF2B5EF4-FFF2-40B4-BE49-F238E27FC236}">
                <a16:creationId xmlns:a16="http://schemas.microsoft.com/office/drawing/2014/main" id="{173F8E2C-4E98-2E0D-5C67-E3B6E4A71B5D}"/>
              </a:ext>
            </a:extLst>
          </p:cNvPr>
          <p:cNvSpPr>
            <a:spLocks noGrp="1"/>
          </p:cNvSpPr>
          <p:nvPr>
            <p:ph type="body" sz="quarter" idx="21" hasCustomPrompt="1"/>
          </p:nvPr>
        </p:nvSpPr>
        <p:spPr>
          <a:xfrm>
            <a:off x="6156325" y="4200481"/>
            <a:ext cx="2419350" cy="787496"/>
          </a:xfrm>
        </p:spPr>
        <p:txBody>
          <a:bodyPr wrap="square" tIns="216000">
            <a:spAutoFit/>
          </a:bodyPr>
          <a:lstStyle>
            <a:lvl1pPr>
              <a:spcAft>
                <a:spcPts val="600"/>
              </a:spcAft>
              <a:defRPr sz="1800">
                <a:solidFill>
                  <a:schemeClr val="accent3"/>
                </a:solidFill>
                <a:latin typeface="+mj-lt"/>
              </a:defRPr>
            </a:lvl1pPr>
            <a:lvl2pPr marL="0" indent="0">
              <a:spcAft>
                <a:spcPts val="600"/>
              </a:spcAft>
              <a:buNone/>
              <a:defRPr sz="1400"/>
            </a:lvl2pPr>
            <a:lvl3pPr>
              <a:spcAft>
                <a:spcPts val="600"/>
              </a:spcAft>
              <a:defRPr sz="1400"/>
            </a:lvl3pPr>
          </a:lstStyle>
          <a:p>
            <a:pPr lvl="0"/>
            <a:r>
              <a:rPr lang="en-US" dirty="0"/>
              <a:t>Subhead</a:t>
            </a:r>
          </a:p>
          <a:p>
            <a:pPr lvl="1"/>
            <a:r>
              <a:rPr lang="en-US" dirty="0"/>
              <a:t>Second level</a:t>
            </a:r>
          </a:p>
        </p:txBody>
      </p:sp>
      <p:sp>
        <p:nvSpPr>
          <p:cNvPr id="14" name="Image Placeholder 2">
            <a:extLst>
              <a:ext uri="{FF2B5EF4-FFF2-40B4-BE49-F238E27FC236}">
                <a16:creationId xmlns:a16="http://schemas.microsoft.com/office/drawing/2014/main" id="{D5C71895-22BF-D26E-BDCB-3947CB175581}"/>
              </a:ext>
            </a:extLst>
          </p:cNvPr>
          <p:cNvSpPr>
            <a:spLocks noGrp="1"/>
          </p:cNvSpPr>
          <p:nvPr>
            <p:ph type="pic" sz="quarter" idx="22" hasCustomPrompt="1"/>
          </p:nvPr>
        </p:nvSpPr>
        <p:spPr>
          <a:xfrm>
            <a:off x="8875712" y="-371688"/>
            <a:ext cx="2416900" cy="2629672"/>
          </a:xfrm>
          <a:prstGeom prst="roundRect">
            <a:avLst>
              <a:gd name="adj" fmla="val 2392"/>
            </a:avLst>
          </a:prstGeom>
          <a:solidFill>
            <a:schemeClr val="bg1">
              <a:lumMod val="85000"/>
            </a:schemeClr>
          </a:solidFill>
        </p:spPr>
        <p:txBody>
          <a:bodyPr wrap="square" lIns="180000" tIns="180000" rIns="180000" bIns="180000">
            <a:noAutofit/>
          </a:bodyPr>
          <a:lstStyle>
            <a:lvl1pPr algn="l">
              <a:spcBef>
                <a:spcPts val="0"/>
              </a:spcBef>
              <a:spcAft>
                <a:spcPts val="0"/>
              </a:spcAft>
              <a:defRPr sz="140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6" name="Text Placeholder 2">
            <a:extLst>
              <a:ext uri="{FF2B5EF4-FFF2-40B4-BE49-F238E27FC236}">
                <a16:creationId xmlns:a16="http://schemas.microsoft.com/office/drawing/2014/main" id="{70058597-25BE-C5EC-B533-488E5E6805F2}"/>
              </a:ext>
            </a:extLst>
          </p:cNvPr>
          <p:cNvSpPr>
            <a:spLocks noGrp="1"/>
          </p:cNvSpPr>
          <p:nvPr>
            <p:ph type="body" sz="quarter" idx="23" hasCustomPrompt="1"/>
          </p:nvPr>
        </p:nvSpPr>
        <p:spPr>
          <a:xfrm>
            <a:off x="8875712" y="2258645"/>
            <a:ext cx="2416900" cy="787496"/>
          </a:xfrm>
        </p:spPr>
        <p:txBody>
          <a:bodyPr wrap="square" tIns="216000">
            <a:spAutoFit/>
          </a:bodyPr>
          <a:lstStyle>
            <a:lvl1pPr>
              <a:spcAft>
                <a:spcPts val="600"/>
              </a:spcAft>
              <a:defRPr sz="1800">
                <a:solidFill>
                  <a:schemeClr val="accent3"/>
                </a:solidFill>
                <a:latin typeface="+mj-lt"/>
              </a:defRPr>
            </a:lvl1pPr>
            <a:lvl2pPr marL="0" indent="0">
              <a:spcAft>
                <a:spcPts val="600"/>
              </a:spcAft>
              <a:buNone/>
              <a:defRPr sz="1400"/>
            </a:lvl2pPr>
            <a:lvl3pPr marL="360000" indent="-180000">
              <a:spcAft>
                <a:spcPts val="600"/>
              </a:spcAft>
              <a:buFont typeface="Arial" panose="020B0604020202020204" pitchFamily="34" charset="0"/>
              <a:buChar char="•"/>
              <a:defRPr sz="1400"/>
            </a:lvl3pPr>
          </a:lstStyle>
          <a:p>
            <a:pPr lvl="0"/>
            <a:r>
              <a:rPr lang="en-US" dirty="0"/>
              <a:t>Subhead</a:t>
            </a:r>
          </a:p>
          <a:p>
            <a:pPr lvl="1"/>
            <a:r>
              <a:rPr lang="en-US" dirty="0"/>
              <a:t>Second level</a:t>
            </a:r>
          </a:p>
        </p:txBody>
      </p:sp>
      <p:sp>
        <p:nvSpPr>
          <p:cNvPr id="6" name="Data">
            <a:extLst>
              <a:ext uri="{FF2B5EF4-FFF2-40B4-BE49-F238E27FC236}">
                <a16:creationId xmlns:a16="http://schemas.microsoft.com/office/drawing/2014/main" id="{E094E078-E065-AE44-9C19-3FABBD3C52FD}"/>
              </a:ext>
            </a:extLst>
          </p:cNvPr>
          <p:cNvSpPr>
            <a:spLocks noGrp="1"/>
          </p:cNvSpPr>
          <p:nvPr>
            <p:ph type="body" sz="quarter" idx="38" hasCustomPrompt="1"/>
          </p:nvPr>
        </p:nvSpPr>
        <p:spPr>
          <a:xfrm>
            <a:off x="8875712" y="3842644"/>
            <a:ext cx="2416900" cy="2404169"/>
          </a:xfrm>
          <a:prstGeom prst="roundRect">
            <a:avLst>
              <a:gd name="adj" fmla="val 2415"/>
            </a:avLst>
          </a:prstGeom>
          <a:solidFill>
            <a:schemeClr val="accent3"/>
          </a:solidFill>
        </p:spPr>
        <p:txBody>
          <a:bodyPr wrap="square" lIns="288000" tIns="288000" rIns="180000" bIns="180000" anchor="ctr">
            <a:noAutofit/>
          </a:bodyPr>
          <a:lstStyle>
            <a:lvl1pPr>
              <a:lnSpc>
                <a:spcPct val="70000"/>
              </a:lnSpc>
              <a:spcBef>
                <a:spcPts val="0"/>
              </a:spcBef>
              <a:spcAft>
                <a:spcPts val="0"/>
              </a:spcAft>
              <a:defRPr sz="7200" b="0">
                <a:solidFill>
                  <a:schemeClr val="bg1"/>
                </a:solidFill>
                <a:latin typeface="+mn-lt"/>
              </a:defRPr>
            </a:lvl1pPr>
            <a:lvl2pPr marL="0" indent="0">
              <a:lnSpc>
                <a:spcPct val="70000"/>
              </a:lnSpc>
              <a:spcBef>
                <a:spcPts val="0"/>
              </a:spcBef>
              <a:spcAft>
                <a:spcPts val="2400"/>
              </a:spcAft>
              <a:buNone/>
              <a:defRPr sz="24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a:p>
            <a:pPr lvl="2"/>
            <a:r>
              <a:rPr lang="en-US" dirty="0"/>
              <a:t>Third level</a:t>
            </a:r>
          </a:p>
        </p:txBody>
      </p:sp>
      <p:sp>
        <p:nvSpPr>
          <p:cNvPr id="8" name="Text Placeholder">
            <a:extLst>
              <a:ext uri="{FF2B5EF4-FFF2-40B4-BE49-F238E27FC236}">
                <a16:creationId xmlns:a16="http://schemas.microsoft.com/office/drawing/2014/main" id="{3266584C-8DDA-E96D-BAF6-9FBA27ADC5C9}"/>
              </a:ext>
            </a:extLst>
          </p:cNvPr>
          <p:cNvSpPr>
            <a:spLocks noGrp="1"/>
          </p:cNvSpPr>
          <p:nvPr>
            <p:ph type="body" sz="quarter" idx="16" hasCustomPrompt="1"/>
          </p:nvPr>
        </p:nvSpPr>
        <p:spPr>
          <a:xfrm>
            <a:off x="864002" y="3540998"/>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4978713"/>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2" Type="http://schemas.openxmlformats.org/officeDocument/2006/relationships/slideLayout" Target="../slideLayouts/slideLayout17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image" Target="../media/image1.png"/><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image" Target="../media/image2.svg"/><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HCLTech Logo" descr="HCLTech logo">
            <a:extLst>
              <a:ext uri="{FF2B5EF4-FFF2-40B4-BE49-F238E27FC236}">
                <a16:creationId xmlns:a16="http://schemas.microsoft.com/office/drawing/2014/main" id="{71E22992-1F74-5BB9-8FA2-9558E4BAF10A}"/>
              </a:ext>
            </a:extLst>
          </p:cNvPr>
          <p:cNvPicPr>
            <a:picLocks noChangeAspect="1"/>
          </p:cNvPicPr>
          <p:nvPr userDrawn="1"/>
        </p:nvPicPr>
        <p:blipFill>
          <a:blip r:embed="rId174" cstate="screen">
            <a:extLst>
              <a:ext uri="{28A0092B-C50C-407E-A947-70E740481C1C}">
                <a14:useLocalDpi xmlns:a14="http://schemas.microsoft.com/office/drawing/2010/main"/>
              </a:ext>
              <a:ext uri="{96DAC541-7B7A-43D3-8B79-37D633B846F1}">
                <asvg:svgBlip xmlns:asvg="http://schemas.microsoft.com/office/drawing/2016/SVG/main" r:embed="rId175"/>
              </a:ext>
            </a:extLst>
          </a:blip>
          <a:stretch>
            <a:fillRect/>
          </a:stretch>
        </p:blipFill>
        <p:spPr>
          <a:xfrm>
            <a:off x="10480993" y="6366959"/>
            <a:ext cx="878400" cy="262360"/>
          </a:xfrm>
          <a:prstGeom prst="rect">
            <a:avLst/>
          </a:prstGeom>
        </p:spPr>
      </p:pic>
      <p:sp>
        <p:nvSpPr>
          <p:cNvPr id="6" name="Slide Number Placeholder">
            <a:extLst>
              <a:ext uri="{FF2B5EF4-FFF2-40B4-BE49-F238E27FC236}">
                <a16:creationId xmlns:a16="http://schemas.microsoft.com/office/drawing/2014/main" id="{7B1D78A0-9189-2063-D18D-86C8370B65FC}"/>
              </a:ext>
            </a:extLst>
          </p:cNvPr>
          <p:cNvSpPr>
            <a:spLocks noGrp="1"/>
          </p:cNvSpPr>
          <p:nvPr>
            <p:ph type="sldNum" sz="quarter" idx="4"/>
          </p:nvPr>
        </p:nvSpPr>
        <p:spPr>
          <a:xfrm>
            <a:off x="900000" y="6463694"/>
            <a:ext cx="236821" cy="123111"/>
          </a:xfrm>
          <a:prstGeom prst="rect">
            <a:avLst/>
          </a:prstGeom>
        </p:spPr>
        <p:txBody>
          <a:bodyPr vert="horz" wrap="square" lIns="0" tIns="0" rIns="0" bIns="0" rtlCol="0" anchor="b">
            <a:spAutoFit/>
          </a:bodyPr>
          <a:lstStyle>
            <a:lvl1pPr algn="l">
              <a:defRPr sz="800" b="0">
                <a:solidFill>
                  <a:schemeClr val="tx1">
                    <a:alpha val="50000"/>
                  </a:schemeClr>
                </a:solidFill>
                <a:latin typeface="+mn-lt"/>
              </a:defRPr>
            </a:lvl1p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3F7B29EB-167E-7C70-7E2A-56A29F5EA6A8}"/>
              </a:ext>
            </a:extLst>
          </p:cNvPr>
          <p:cNvSpPr>
            <a:spLocks noGrp="1"/>
          </p:cNvSpPr>
          <p:nvPr>
            <p:ph type="ftr" sz="quarter" idx="3"/>
          </p:nvPr>
        </p:nvSpPr>
        <p:spPr>
          <a:xfrm>
            <a:off x="1336675" y="6463694"/>
            <a:ext cx="4114800" cy="123111"/>
          </a:xfrm>
          <a:prstGeom prst="rect">
            <a:avLst/>
          </a:prstGeom>
        </p:spPr>
        <p:txBody>
          <a:bodyPr vert="horz" wrap="square" lIns="0" tIns="0" rIns="0" bIns="0" rtlCol="0" anchor="b">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AU" sz="800" b="0">
                <a:solidFill>
                  <a:schemeClr val="tx1">
                    <a:alpha val="50000"/>
                  </a:schemeClr>
                </a:solidFill>
              </a:defRPr>
            </a:lvl1pPr>
          </a:lstStyle>
          <a:p>
            <a:r>
              <a:rPr lang="en-GB"/>
              <a:t>Copyright © 2023 HCL Technologies | Confidential</a:t>
            </a:r>
            <a:endParaRPr lang="en-AU"/>
          </a:p>
        </p:txBody>
      </p:sp>
      <p:sp>
        <p:nvSpPr>
          <p:cNvPr id="2" name="Title Placeholder 1">
            <a:extLst>
              <a:ext uri="{FF2B5EF4-FFF2-40B4-BE49-F238E27FC236}">
                <a16:creationId xmlns:a16="http://schemas.microsoft.com/office/drawing/2014/main" id="{C8E46622-DD78-B509-1F32-019539C6B0E8}"/>
              </a:ext>
            </a:extLst>
          </p:cNvPr>
          <p:cNvSpPr>
            <a:spLocks noGrp="1"/>
          </p:cNvSpPr>
          <p:nvPr>
            <p:ph type="title"/>
          </p:nvPr>
        </p:nvSpPr>
        <p:spPr>
          <a:xfrm>
            <a:off x="873760" y="866735"/>
            <a:ext cx="10419715" cy="418576"/>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65296A3-72C4-65D2-82AA-B000412D5F8C}"/>
              </a:ext>
            </a:extLst>
          </p:cNvPr>
          <p:cNvSpPr>
            <a:spLocks noGrp="1"/>
          </p:cNvSpPr>
          <p:nvPr>
            <p:ph type="body" idx="1"/>
          </p:nvPr>
        </p:nvSpPr>
        <p:spPr>
          <a:xfrm>
            <a:off x="898525" y="2115860"/>
            <a:ext cx="10393474" cy="3842140"/>
          </a:xfrm>
          <a:prstGeom prst="rect">
            <a:avLst/>
          </a:prstGeom>
        </p:spPr>
        <p:txBody>
          <a:bodyPr vert="horz" lIns="0" tIns="0" rIns="0" bIns="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103" name="Columns Guides" hidden="1">
            <a:extLst>
              <a:ext uri="{FF2B5EF4-FFF2-40B4-BE49-F238E27FC236}">
                <a16:creationId xmlns:a16="http://schemas.microsoft.com/office/drawing/2014/main" id="{45DED427-E5D4-4E99-1F1C-B313585029F9}"/>
              </a:ext>
            </a:extLst>
          </p:cNvPr>
          <p:cNvGrpSpPr/>
          <p:nvPr userDrawn="1"/>
        </p:nvGrpSpPr>
        <p:grpSpPr>
          <a:xfrm>
            <a:off x="900000" y="-639134"/>
            <a:ext cx="10393475" cy="436675"/>
            <a:chOff x="900000" y="-171056"/>
            <a:chExt cx="10393475" cy="436675"/>
          </a:xfrm>
          <a:solidFill>
            <a:srgbClr val="C8D2DD"/>
          </a:solidFill>
        </p:grpSpPr>
        <p:sp>
          <p:nvSpPr>
            <p:cNvPr id="1091" name="Rectangle 1090">
              <a:extLst>
                <a:ext uri="{FF2B5EF4-FFF2-40B4-BE49-F238E27FC236}">
                  <a16:creationId xmlns:a16="http://schemas.microsoft.com/office/drawing/2014/main" id="{513FC63E-7665-CDCE-33F7-0E857158CAE5}"/>
                </a:ext>
              </a:extLst>
            </p:cNvPr>
            <p:cNvSpPr/>
            <p:nvPr userDrawn="1"/>
          </p:nvSpPr>
          <p:spPr>
            <a:xfrm>
              <a:off x="90000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092" name="Rectangle 1091">
              <a:extLst>
                <a:ext uri="{FF2B5EF4-FFF2-40B4-BE49-F238E27FC236}">
                  <a16:creationId xmlns:a16="http://schemas.microsoft.com/office/drawing/2014/main" id="{FC21867E-B96D-1BA6-10F6-4E23B907F977}"/>
                </a:ext>
              </a:extLst>
            </p:cNvPr>
            <p:cNvSpPr/>
            <p:nvPr userDrawn="1"/>
          </p:nvSpPr>
          <p:spPr>
            <a:xfrm>
              <a:off x="1805164"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093" name="Rectangle 1092">
              <a:extLst>
                <a:ext uri="{FF2B5EF4-FFF2-40B4-BE49-F238E27FC236}">
                  <a16:creationId xmlns:a16="http://schemas.microsoft.com/office/drawing/2014/main" id="{CF392D62-3D4E-23C6-71F0-B7C814E13557}"/>
                </a:ext>
              </a:extLst>
            </p:cNvPr>
            <p:cNvSpPr/>
            <p:nvPr userDrawn="1"/>
          </p:nvSpPr>
          <p:spPr>
            <a:xfrm>
              <a:off x="2710328"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94" name="Rectangle 1093">
              <a:extLst>
                <a:ext uri="{FF2B5EF4-FFF2-40B4-BE49-F238E27FC236}">
                  <a16:creationId xmlns:a16="http://schemas.microsoft.com/office/drawing/2014/main" id="{0E8AFE8C-4A64-5EF4-9EE8-2EA6629B75A4}"/>
                </a:ext>
              </a:extLst>
            </p:cNvPr>
            <p:cNvSpPr/>
            <p:nvPr userDrawn="1"/>
          </p:nvSpPr>
          <p:spPr>
            <a:xfrm>
              <a:off x="3615492"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095" name="Rectangle 1094">
              <a:extLst>
                <a:ext uri="{FF2B5EF4-FFF2-40B4-BE49-F238E27FC236}">
                  <a16:creationId xmlns:a16="http://schemas.microsoft.com/office/drawing/2014/main" id="{F492F3DD-43EB-5A2A-E629-AE4423B43450}"/>
                </a:ext>
              </a:extLst>
            </p:cNvPr>
            <p:cNvSpPr/>
            <p:nvPr userDrawn="1"/>
          </p:nvSpPr>
          <p:spPr>
            <a:xfrm>
              <a:off x="4520656"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096" name="Rectangle 1095">
              <a:extLst>
                <a:ext uri="{FF2B5EF4-FFF2-40B4-BE49-F238E27FC236}">
                  <a16:creationId xmlns:a16="http://schemas.microsoft.com/office/drawing/2014/main" id="{A1F6D4F4-C980-8B36-6E2A-F4B6A52F6086}"/>
                </a:ext>
              </a:extLst>
            </p:cNvPr>
            <p:cNvSpPr/>
            <p:nvPr userDrawn="1"/>
          </p:nvSpPr>
          <p:spPr>
            <a:xfrm>
              <a:off x="542582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1097" name="Rectangle 1096">
              <a:extLst>
                <a:ext uri="{FF2B5EF4-FFF2-40B4-BE49-F238E27FC236}">
                  <a16:creationId xmlns:a16="http://schemas.microsoft.com/office/drawing/2014/main" id="{D0ACB090-5436-CBCE-87D7-A92A59FCD2A0}"/>
                </a:ext>
              </a:extLst>
            </p:cNvPr>
            <p:cNvSpPr/>
            <p:nvPr userDrawn="1"/>
          </p:nvSpPr>
          <p:spPr>
            <a:xfrm>
              <a:off x="6330984"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1098" name="Rectangle 1097">
              <a:extLst>
                <a:ext uri="{FF2B5EF4-FFF2-40B4-BE49-F238E27FC236}">
                  <a16:creationId xmlns:a16="http://schemas.microsoft.com/office/drawing/2014/main" id="{C91BBE04-FEC5-D068-578E-1CED47930282}"/>
                </a:ext>
              </a:extLst>
            </p:cNvPr>
            <p:cNvSpPr/>
            <p:nvPr userDrawn="1"/>
          </p:nvSpPr>
          <p:spPr>
            <a:xfrm>
              <a:off x="7236148"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1099" name="Rectangle 1098">
              <a:extLst>
                <a:ext uri="{FF2B5EF4-FFF2-40B4-BE49-F238E27FC236}">
                  <a16:creationId xmlns:a16="http://schemas.microsoft.com/office/drawing/2014/main" id="{0438265E-4FAC-576E-930B-655F36D7E2AB}"/>
                </a:ext>
              </a:extLst>
            </p:cNvPr>
            <p:cNvSpPr/>
            <p:nvPr userDrawn="1"/>
          </p:nvSpPr>
          <p:spPr>
            <a:xfrm>
              <a:off x="8141312"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1100" name="Rectangle 1099">
              <a:extLst>
                <a:ext uri="{FF2B5EF4-FFF2-40B4-BE49-F238E27FC236}">
                  <a16:creationId xmlns:a16="http://schemas.microsoft.com/office/drawing/2014/main" id="{75039DDD-7878-5B78-A138-1B5A18C834A7}"/>
                </a:ext>
              </a:extLst>
            </p:cNvPr>
            <p:cNvSpPr/>
            <p:nvPr userDrawn="1"/>
          </p:nvSpPr>
          <p:spPr>
            <a:xfrm>
              <a:off x="9046476"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1101" name="Rectangle 1100">
              <a:extLst>
                <a:ext uri="{FF2B5EF4-FFF2-40B4-BE49-F238E27FC236}">
                  <a16:creationId xmlns:a16="http://schemas.microsoft.com/office/drawing/2014/main" id="{CB7C15B1-6E05-313D-E69C-A14AC26484D4}"/>
                </a:ext>
              </a:extLst>
            </p:cNvPr>
            <p:cNvSpPr/>
            <p:nvPr userDrawn="1"/>
          </p:nvSpPr>
          <p:spPr>
            <a:xfrm>
              <a:off x="995164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1102" name="Rectangle 1101">
              <a:extLst>
                <a:ext uri="{FF2B5EF4-FFF2-40B4-BE49-F238E27FC236}">
                  <a16:creationId xmlns:a16="http://schemas.microsoft.com/office/drawing/2014/main" id="{06D4E959-EE71-DDEA-4017-6324E56A9CA7}"/>
                </a:ext>
              </a:extLst>
            </p:cNvPr>
            <p:cNvSpPr/>
            <p:nvPr userDrawn="1"/>
          </p:nvSpPr>
          <p:spPr>
            <a:xfrm>
              <a:off x="1085680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grpSp>
    </p:spTree>
    <p:extLst>
      <p:ext uri="{BB962C8B-B14F-4D97-AF65-F5344CB8AC3E}">
        <p14:creationId xmlns:p14="http://schemas.microsoft.com/office/powerpoint/2010/main" val="3596650749"/>
      </p:ext>
    </p:extLst>
  </p:cSld>
  <p:clrMap bg1="lt1" tx1="dk1" bg2="lt2" tx2="dk2" accent1="accent1" accent2="accent2" accent3="accent3" accent4="accent4" accent5="accent5" accent6="accent6" hlink="hlink" folHlink="folHlink"/>
  <p:sldLayoutIdLst>
    <p:sldLayoutId id="2147483750" r:id="rId1"/>
    <p:sldLayoutId id="2147483768" r:id="rId2"/>
    <p:sldLayoutId id="2147483938" r:id="rId3"/>
    <p:sldLayoutId id="2147483918" r:id="rId4"/>
    <p:sldLayoutId id="2147483672" r:id="rId5"/>
    <p:sldLayoutId id="2147483904" r:id="rId6"/>
    <p:sldLayoutId id="2147483650" r:id="rId7"/>
    <p:sldLayoutId id="2147483686" r:id="rId8"/>
    <p:sldLayoutId id="2147484032" r:id="rId9"/>
    <p:sldLayoutId id="2147483652" r:id="rId10"/>
    <p:sldLayoutId id="2147483681" r:id="rId11"/>
    <p:sldLayoutId id="2147484033" r:id="rId12"/>
    <p:sldLayoutId id="2147484029" r:id="rId13"/>
    <p:sldLayoutId id="2147484034" r:id="rId14"/>
    <p:sldLayoutId id="2147484030" r:id="rId15"/>
    <p:sldLayoutId id="2147484035" r:id="rId16"/>
    <p:sldLayoutId id="2147483654" r:id="rId17"/>
    <p:sldLayoutId id="2147483656" r:id="rId18"/>
    <p:sldLayoutId id="2147483655" r:id="rId19"/>
    <p:sldLayoutId id="2147483685" r:id="rId20"/>
    <p:sldLayoutId id="2147483684" r:id="rId21"/>
    <p:sldLayoutId id="2147484027" r:id="rId22"/>
    <p:sldLayoutId id="2147483747" r:id="rId23"/>
    <p:sldLayoutId id="2147483745" r:id="rId24"/>
    <p:sldLayoutId id="2147483746" r:id="rId25"/>
    <p:sldLayoutId id="2147483912" r:id="rId26"/>
    <p:sldLayoutId id="2147483748" r:id="rId27"/>
    <p:sldLayoutId id="2147483913" r:id="rId28"/>
    <p:sldLayoutId id="2147483920" r:id="rId29"/>
    <p:sldLayoutId id="2147483751" r:id="rId30"/>
    <p:sldLayoutId id="2147483919" r:id="rId31"/>
    <p:sldLayoutId id="2147483914" r:id="rId32"/>
    <p:sldLayoutId id="2147483917" r:id="rId33"/>
    <p:sldLayoutId id="2147483673" r:id="rId34"/>
    <p:sldLayoutId id="2147483674" r:id="rId35"/>
    <p:sldLayoutId id="2147483677" r:id="rId36"/>
    <p:sldLayoutId id="2147483651" r:id="rId37"/>
    <p:sldLayoutId id="2147483910" r:id="rId38"/>
    <p:sldLayoutId id="2147483903" r:id="rId39"/>
    <p:sldLayoutId id="2147483905" r:id="rId40"/>
    <p:sldLayoutId id="2147483660" r:id="rId41"/>
    <p:sldLayoutId id="2147483860" r:id="rId42"/>
    <p:sldLayoutId id="2147483896" r:id="rId43"/>
    <p:sldLayoutId id="2147483740" r:id="rId44"/>
    <p:sldLayoutId id="2147483700" r:id="rId45"/>
    <p:sldLayoutId id="2147483724" r:id="rId46"/>
    <p:sldLayoutId id="2147483725" r:id="rId47"/>
    <p:sldLayoutId id="2147483696" r:id="rId48"/>
    <p:sldLayoutId id="2147483908" r:id="rId49"/>
    <p:sldLayoutId id="2147483694" r:id="rId50"/>
    <p:sldLayoutId id="2147483691" r:id="rId51"/>
    <p:sldLayoutId id="2147483698" r:id="rId52"/>
    <p:sldLayoutId id="2147483839" r:id="rId53"/>
    <p:sldLayoutId id="2147483692" r:id="rId54"/>
    <p:sldLayoutId id="2147483668" r:id="rId55"/>
    <p:sldLayoutId id="2147483721" r:id="rId56"/>
    <p:sldLayoutId id="2147483715" r:id="rId57"/>
    <p:sldLayoutId id="2147483719" r:id="rId58"/>
    <p:sldLayoutId id="2147483752" r:id="rId59"/>
    <p:sldLayoutId id="2147483828" r:id="rId60"/>
    <p:sldLayoutId id="2147484018" r:id="rId61"/>
    <p:sldLayoutId id="2147483728" r:id="rId62"/>
    <p:sldLayoutId id="2147483773" r:id="rId63"/>
    <p:sldLayoutId id="2147483760" r:id="rId64"/>
    <p:sldLayoutId id="2147483713" r:id="rId65"/>
    <p:sldLayoutId id="2147484000" r:id="rId66"/>
    <p:sldLayoutId id="2147483704" r:id="rId67"/>
    <p:sldLayoutId id="2147484002" r:id="rId68"/>
    <p:sldLayoutId id="2147483951" r:id="rId69"/>
    <p:sldLayoutId id="2147483756" r:id="rId70"/>
    <p:sldLayoutId id="2147483722" r:id="rId71"/>
    <p:sldLayoutId id="2147483778" r:id="rId72"/>
    <p:sldLayoutId id="2147483952" r:id="rId73"/>
    <p:sldLayoutId id="2147483781" r:id="rId74"/>
    <p:sldLayoutId id="2147483708" r:id="rId75"/>
    <p:sldLayoutId id="2147483777" r:id="rId76"/>
    <p:sldLayoutId id="2147483782" r:id="rId77"/>
    <p:sldLayoutId id="2147484001" r:id="rId78"/>
    <p:sldLayoutId id="2147483953" r:id="rId79"/>
    <p:sldLayoutId id="2147483783" r:id="rId80"/>
    <p:sldLayoutId id="2147483779" r:id="rId81"/>
    <p:sldLayoutId id="2147483808" r:id="rId82"/>
    <p:sldLayoutId id="2147483796" r:id="rId83"/>
    <p:sldLayoutId id="2147483794" r:id="rId84"/>
    <p:sldLayoutId id="2147483790" r:id="rId85"/>
    <p:sldLayoutId id="2147483958" r:id="rId86"/>
    <p:sldLayoutId id="2147484004" r:id="rId87"/>
    <p:sldLayoutId id="2147483791" r:id="rId88"/>
    <p:sldLayoutId id="2147483798" r:id="rId89"/>
    <p:sldLayoutId id="2147483797" r:id="rId90"/>
    <p:sldLayoutId id="2147483802" r:id="rId91"/>
    <p:sldLayoutId id="2147483705" r:id="rId92"/>
    <p:sldLayoutId id="2147483960" r:id="rId93"/>
    <p:sldLayoutId id="2147483861" r:id="rId94"/>
    <p:sldLayoutId id="2147484019" r:id="rId95"/>
    <p:sldLayoutId id="2147483965" r:id="rId96"/>
    <p:sldLayoutId id="2147483703" r:id="rId97"/>
    <p:sldLayoutId id="2147484020" r:id="rId98"/>
    <p:sldLayoutId id="2147483729" r:id="rId99"/>
    <p:sldLayoutId id="2147483738" r:id="rId100"/>
    <p:sldLayoutId id="2147483712" r:id="rId101"/>
    <p:sldLayoutId id="2147483765" r:id="rId102"/>
    <p:sldLayoutId id="2147483757" r:id="rId103"/>
    <p:sldLayoutId id="2147483971" r:id="rId104"/>
    <p:sldLayoutId id="2147483832" r:id="rId105"/>
    <p:sldLayoutId id="2147483754" r:id="rId106"/>
    <p:sldLayoutId id="2147483709" r:id="rId107"/>
    <p:sldLayoutId id="2147483834" r:id="rId108"/>
    <p:sldLayoutId id="2147483710" r:id="rId109"/>
    <p:sldLayoutId id="2147483836" r:id="rId110"/>
    <p:sldLayoutId id="2147483835" r:id="rId111"/>
    <p:sldLayoutId id="2147483805" r:id="rId112"/>
    <p:sldLayoutId id="2147484013" r:id="rId113"/>
    <p:sldLayoutId id="2147483732" r:id="rId114"/>
    <p:sldLayoutId id="2147483733" r:id="rId115"/>
    <p:sldLayoutId id="2147483977" r:id="rId116"/>
    <p:sldLayoutId id="2147484021" r:id="rId117"/>
    <p:sldLayoutId id="2147483761" r:id="rId118"/>
    <p:sldLayoutId id="2147483811" r:id="rId119"/>
    <p:sldLayoutId id="2147483812" r:id="rId120"/>
    <p:sldLayoutId id="2147484012" r:id="rId121"/>
    <p:sldLayoutId id="2147483813" r:id="rId122"/>
    <p:sldLayoutId id="2147484022" r:id="rId123"/>
    <p:sldLayoutId id="2147483735" r:id="rId124"/>
    <p:sldLayoutId id="2147483879" r:id="rId125"/>
    <p:sldLayoutId id="2147483880" r:id="rId126"/>
    <p:sldLayoutId id="2147483979" r:id="rId127"/>
    <p:sldLayoutId id="2147483881" r:id="rId128"/>
    <p:sldLayoutId id="2147483886" r:id="rId129"/>
    <p:sldLayoutId id="2147483741" r:id="rId130"/>
    <p:sldLayoutId id="2147483819" r:id="rId131"/>
    <p:sldLayoutId id="2147483820" r:id="rId132"/>
    <p:sldLayoutId id="2147483821" r:id="rId133"/>
    <p:sldLayoutId id="2147483824" r:id="rId134"/>
    <p:sldLayoutId id="2147483888" r:id="rId135"/>
    <p:sldLayoutId id="2147484023" r:id="rId136"/>
    <p:sldLayoutId id="2147483823" r:id="rId137"/>
    <p:sldLayoutId id="2147483822" r:id="rId138"/>
    <p:sldLayoutId id="2147483825" r:id="rId139"/>
    <p:sldLayoutId id="2147483891" r:id="rId140"/>
    <p:sldLayoutId id="2147483887" r:id="rId141"/>
    <p:sldLayoutId id="2147483889" r:id="rId142"/>
    <p:sldLayoutId id="2147483890" r:id="rId143"/>
    <p:sldLayoutId id="2147483892" r:id="rId144"/>
    <p:sldLayoutId id="2147483894" r:id="rId145"/>
    <p:sldLayoutId id="2147483934" r:id="rId146"/>
    <p:sldLayoutId id="2147483935" r:id="rId147"/>
    <p:sldLayoutId id="2147483898" r:id="rId148"/>
    <p:sldLayoutId id="2147483837" r:id="rId149"/>
    <p:sldLayoutId id="2147483863" r:id="rId150"/>
    <p:sldLayoutId id="2147483893" r:id="rId151"/>
    <p:sldLayoutId id="2147483902" r:id="rId152"/>
    <p:sldLayoutId id="2147484028" r:id="rId153"/>
    <p:sldLayoutId id="2147483856" r:id="rId154"/>
    <p:sldLayoutId id="2147483855" r:id="rId155"/>
    <p:sldLayoutId id="2147484024" r:id="rId156"/>
    <p:sldLayoutId id="2147483900" r:id="rId157"/>
    <p:sldLayoutId id="2147483993" r:id="rId158"/>
    <p:sldLayoutId id="2147484017" r:id="rId159"/>
    <p:sldLayoutId id="2147483840" r:id="rId160"/>
    <p:sldLayoutId id="2147483844" r:id="rId161"/>
    <p:sldLayoutId id="2147484025" r:id="rId162"/>
    <p:sldLayoutId id="2147483921" r:id="rId163"/>
    <p:sldLayoutId id="2147483874" r:id="rId164"/>
    <p:sldLayoutId id="2147483875" r:id="rId165"/>
    <p:sldLayoutId id="2147483936" r:id="rId166"/>
    <p:sldLayoutId id="2147483851" r:id="rId167"/>
    <p:sldLayoutId id="2147484026" r:id="rId168"/>
    <p:sldLayoutId id="2147483845" r:id="rId169"/>
    <p:sldLayoutId id="2147483897" r:id="rId170"/>
    <p:sldLayoutId id="2147483922" r:id="rId171"/>
    <p:sldLayoutId id="2147484031" r:id="rId172"/>
  </p:sldLayoutIdLst>
  <p:hf hdr="0" dt="0"/>
  <p:txStyles>
    <p:titleStyle>
      <a:lvl1pPr algn="l" defTabSz="914400" rtl="0" eaLnBrk="1" latinLnBrk="0" hangingPunct="1">
        <a:lnSpc>
          <a:spcPct val="84000"/>
        </a:lnSpc>
        <a:spcBef>
          <a:spcPct val="0"/>
        </a:spcBef>
        <a:buNone/>
        <a:defRPr sz="3200" b="0" kern="1200">
          <a:solidFill>
            <a:schemeClr val="tx1"/>
          </a:solidFill>
          <a:latin typeface="+mj-lt"/>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1200"/>
        </a:spcAft>
        <a:buFont typeface="HCLTech Roobert Light" panose="020B0604020202020204" pitchFamily="34" charset="0"/>
        <a:buNone/>
        <a:defRPr lang="en-US" sz="1600" b="0" kern="1200" dirty="0">
          <a:solidFill>
            <a:schemeClr val="tx1"/>
          </a:solidFill>
          <a:latin typeface="+mn-lt"/>
          <a:ea typeface="+mn-ea"/>
          <a:cs typeface="+mj-cs"/>
        </a:defRPr>
      </a:lvl1pPr>
      <a:lvl2pPr marL="180000" indent="-180000" algn="l" defTabSz="914400" rtl="0" eaLnBrk="1" latinLnBrk="0" hangingPunct="1">
        <a:lnSpc>
          <a:spcPct val="100000"/>
        </a:lnSpc>
        <a:spcBef>
          <a:spcPts val="0"/>
        </a:spcBef>
        <a:spcAft>
          <a:spcPts val="900"/>
        </a:spcAft>
        <a:buClr>
          <a:schemeClr val="accent3"/>
        </a:buClr>
        <a:buFont typeface="HCLTech Roobert Light" pitchFamily="50" charset="0"/>
        <a:buChar char="•"/>
        <a:defRPr sz="1600" kern="1200">
          <a:solidFill>
            <a:schemeClr val="tx1"/>
          </a:solidFill>
          <a:latin typeface="+mn-lt"/>
          <a:ea typeface="+mn-ea"/>
          <a:cs typeface="+mn-cs"/>
        </a:defRPr>
      </a:lvl2pPr>
      <a:lvl3pPr marL="360000" indent="-180000" algn="l" defTabSz="914400" rtl="0" eaLnBrk="1" latinLnBrk="0" hangingPunct="1">
        <a:lnSpc>
          <a:spcPct val="100000"/>
        </a:lnSpc>
        <a:spcBef>
          <a:spcPts val="0"/>
        </a:spcBef>
        <a:spcAft>
          <a:spcPts val="900"/>
        </a:spcAft>
        <a:buClr>
          <a:schemeClr val="accent3"/>
        </a:buClr>
        <a:buFont typeface="HCLTech Roobert Light" pitchFamily="50" charset="0"/>
        <a:buChar char="–"/>
        <a:defRPr sz="1600" kern="1200">
          <a:solidFill>
            <a:schemeClr val="tx1"/>
          </a:solidFill>
          <a:latin typeface="+mn-lt"/>
          <a:ea typeface="+mn-ea"/>
          <a:cs typeface="+mn-cs"/>
        </a:defRPr>
      </a:lvl3pPr>
      <a:lvl4pPr marL="540000" indent="-180000" algn="l" defTabSz="914400" rtl="0" eaLnBrk="1" latinLnBrk="0" hangingPunct="1">
        <a:lnSpc>
          <a:spcPct val="100000"/>
        </a:lnSpc>
        <a:spcBef>
          <a:spcPts val="0"/>
        </a:spcBef>
        <a:spcAft>
          <a:spcPts val="600"/>
        </a:spcAft>
        <a:buClr>
          <a:schemeClr val="tx1"/>
        </a:buClr>
        <a:buFont typeface="HCLTech Roobert Light" pitchFamily="50"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0"/>
        </a:spcBef>
        <a:spcAft>
          <a:spcPts val="600"/>
        </a:spcAft>
        <a:buFont typeface="HCLTech Roobert Light" pitchFamily="50"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566" userDrawn="1">
          <p15:clr>
            <a:srgbClr val="5ACBF0"/>
          </p15:clr>
        </p15:guide>
        <p15:guide id="3" orient="horz" pos="566" userDrawn="1">
          <p15:clr>
            <a:srgbClr val="5ACBF0"/>
          </p15:clr>
        </p15:guide>
        <p15:guide id="4" orient="horz" pos="3754" userDrawn="1">
          <p15:clr>
            <a:srgbClr val="5ACBF0"/>
          </p15:clr>
        </p15:guide>
        <p15:guide id="5" pos="7114" userDrawn="1">
          <p15:clr>
            <a:srgbClr val="5ACBF0"/>
          </p15:clr>
        </p15:guide>
        <p15:guide id="8" orient="horz" pos="1372" userDrawn="1">
          <p15:clr>
            <a:srgbClr val="A4A3A4"/>
          </p15:clr>
        </p15:guide>
        <p15:guide id="10" pos="842" userDrawn="1">
          <p15:clr>
            <a:srgbClr val="A4A3A4"/>
          </p15:clr>
        </p15:guide>
        <p15:guide id="11" pos="1138" userDrawn="1">
          <p15:clr>
            <a:srgbClr val="A4A3A4"/>
          </p15:clr>
        </p15:guide>
        <p15:guide id="12" pos="1412" userDrawn="1">
          <p15:clr>
            <a:srgbClr val="A4A3A4"/>
          </p15:clr>
        </p15:guide>
        <p15:guide id="13" pos="1708" userDrawn="1">
          <p15:clr>
            <a:srgbClr val="A4A3A4"/>
          </p15:clr>
        </p15:guide>
        <p15:guide id="14" pos="1980" userDrawn="1">
          <p15:clr>
            <a:srgbClr val="A4A3A4"/>
          </p15:clr>
        </p15:guide>
        <p15:guide id="15" pos="2278" userDrawn="1">
          <p15:clr>
            <a:srgbClr val="A4A3A4"/>
          </p15:clr>
        </p15:guide>
        <p15:guide id="16" pos="2552" userDrawn="1">
          <p15:clr>
            <a:srgbClr val="A4A3A4"/>
          </p15:clr>
        </p15:guide>
        <p15:guide id="17" pos="2848" userDrawn="1">
          <p15:clr>
            <a:srgbClr val="A4A3A4"/>
          </p15:clr>
        </p15:guide>
        <p15:guide id="18" pos="3122" userDrawn="1">
          <p15:clr>
            <a:srgbClr val="A4A3A4"/>
          </p15:clr>
        </p15:guide>
        <p15:guide id="19" pos="3418" userDrawn="1">
          <p15:clr>
            <a:srgbClr val="A4A3A4"/>
          </p15:clr>
        </p15:guide>
        <p15:guide id="20" pos="3692" userDrawn="1">
          <p15:clr>
            <a:srgbClr val="A4A3A4"/>
          </p15:clr>
        </p15:guide>
        <p15:guide id="21" pos="3988" userDrawn="1">
          <p15:clr>
            <a:srgbClr val="A4A3A4"/>
          </p15:clr>
        </p15:guide>
        <p15:guide id="22" pos="4262" userDrawn="1">
          <p15:clr>
            <a:srgbClr val="A4A3A4"/>
          </p15:clr>
        </p15:guide>
        <p15:guide id="23" pos="4558" userDrawn="1">
          <p15:clr>
            <a:srgbClr val="A4A3A4"/>
          </p15:clr>
        </p15:guide>
        <p15:guide id="24" pos="4832" userDrawn="1">
          <p15:clr>
            <a:srgbClr val="A4A3A4"/>
          </p15:clr>
        </p15:guide>
        <p15:guide id="25" pos="5128" userDrawn="1">
          <p15:clr>
            <a:srgbClr val="A4A3A4"/>
          </p15:clr>
        </p15:guide>
        <p15:guide id="26" pos="5402" userDrawn="1">
          <p15:clr>
            <a:srgbClr val="A4A3A4"/>
          </p15:clr>
        </p15:guide>
        <p15:guide id="27" pos="5698" userDrawn="1">
          <p15:clr>
            <a:srgbClr val="A4A3A4"/>
          </p15:clr>
        </p15:guide>
        <p15:guide id="28" pos="5972" userDrawn="1">
          <p15:clr>
            <a:srgbClr val="A4A3A4"/>
          </p15:clr>
        </p15:guide>
        <p15:guide id="29" pos="6268" userDrawn="1">
          <p15:clr>
            <a:srgbClr val="A4A3A4"/>
          </p15:clr>
        </p15:guide>
        <p15:guide id="30" pos="6542" userDrawn="1">
          <p15:clr>
            <a:srgbClr val="A4A3A4"/>
          </p15:clr>
        </p15:guide>
        <p15:guide id="31" pos="6838" userDrawn="1">
          <p15:clr>
            <a:srgbClr val="A4A3A4"/>
          </p15:clr>
        </p15:guide>
        <p15:guide id="34" orient="horz" pos="4134" userDrawn="1">
          <p15:clr>
            <a:srgbClr val="F26B43"/>
          </p15:clr>
        </p15:guide>
        <p15:guide id="35" orient="horz" pos="393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47.jf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9.jf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61.jfif"/><Relationship Id="rId7" Type="http://schemas.openxmlformats.org/officeDocument/2006/relationships/image" Target="../media/image65.jfif"/><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64.jfif"/><Relationship Id="rId5" Type="http://schemas.openxmlformats.org/officeDocument/2006/relationships/image" Target="../media/image63.jfif"/><Relationship Id="rId4" Type="http://schemas.openxmlformats.org/officeDocument/2006/relationships/image" Target="../media/image62.jfif"/></Relationships>
</file>

<file path=ppt/slides/_rels/slide32.xml.rels><?xml version="1.0" encoding="UTF-8" standalone="yes"?>
<Relationships xmlns="http://schemas.openxmlformats.org/package/2006/relationships"><Relationship Id="rId3" Type="http://schemas.openxmlformats.org/officeDocument/2006/relationships/image" Target="../media/image66.jfi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1.jp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43C2FC-EE4F-425F-8D91-373579E55A38}"/>
              </a:ext>
            </a:extLst>
          </p:cNvPr>
          <p:cNvSpPr>
            <a:spLocks noGrp="1"/>
          </p:cNvSpPr>
          <p:nvPr>
            <p:ph type="ctrTitle"/>
          </p:nvPr>
        </p:nvSpPr>
        <p:spPr>
          <a:xfrm>
            <a:off x="854032" y="2595019"/>
            <a:ext cx="5007017" cy="1396023"/>
          </a:xfrm>
        </p:spPr>
        <p:txBody>
          <a:bodyPr/>
          <a:lstStyle/>
          <a:p>
            <a:r>
              <a:rPr lang="en-US" dirty="0"/>
              <a:t>Digital Business Capability</a:t>
            </a:r>
          </a:p>
        </p:txBody>
      </p:sp>
      <p:sp>
        <p:nvSpPr>
          <p:cNvPr id="4" name="Subtitle 3">
            <a:extLst>
              <a:ext uri="{FF2B5EF4-FFF2-40B4-BE49-F238E27FC236}">
                <a16:creationId xmlns:a16="http://schemas.microsoft.com/office/drawing/2014/main" id="{2471B963-EB7A-5043-B66C-0D311CA6B725}"/>
              </a:ext>
            </a:extLst>
          </p:cNvPr>
          <p:cNvSpPr>
            <a:spLocks noGrp="1"/>
          </p:cNvSpPr>
          <p:nvPr>
            <p:ph type="subTitle" idx="1"/>
          </p:nvPr>
        </p:nvSpPr>
        <p:spPr/>
        <p:txBody>
          <a:bodyPr/>
          <a:lstStyle/>
          <a:p>
            <a:pPr lvl="0"/>
            <a:r>
              <a:rPr lang="en-US" dirty="0"/>
              <a:t>Agile Workshop</a:t>
            </a:r>
          </a:p>
        </p:txBody>
      </p:sp>
      <p:sp>
        <p:nvSpPr>
          <p:cNvPr id="9" name="Text Placeholder 8">
            <a:extLst>
              <a:ext uri="{FF2B5EF4-FFF2-40B4-BE49-F238E27FC236}">
                <a16:creationId xmlns:a16="http://schemas.microsoft.com/office/drawing/2014/main" id="{6B93B8A1-8B1C-AF77-9F7D-4824A811420F}"/>
              </a:ext>
            </a:extLst>
          </p:cNvPr>
          <p:cNvSpPr>
            <a:spLocks noGrp="1"/>
          </p:cNvSpPr>
          <p:nvPr>
            <p:ph type="body" sz="quarter" idx="10"/>
          </p:nvPr>
        </p:nvSpPr>
        <p:spPr/>
        <p:txBody>
          <a:bodyPr/>
          <a:lstStyle/>
          <a:p>
            <a:r>
              <a:rPr lang="en-US"/>
              <a:t>1</a:t>
            </a:r>
            <a:r>
              <a:rPr lang="en-US" dirty="0"/>
              <a:t>1</a:t>
            </a:r>
            <a:r>
              <a:rPr lang="en-US"/>
              <a:t>-May-23</a:t>
            </a:r>
            <a:endParaRPr lang="en-US" dirty="0"/>
          </a:p>
        </p:txBody>
      </p:sp>
    </p:spTree>
    <p:extLst>
      <p:ext uri="{BB962C8B-B14F-4D97-AF65-F5344CB8AC3E}">
        <p14:creationId xmlns:p14="http://schemas.microsoft.com/office/powerpoint/2010/main" val="2013550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Scrum Team</a:t>
            </a:r>
          </a:p>
        </p:txBody>
      </p:sp>
      <p:sp>
        <p:nvSpPr>
          <p:cNvPr id="2" name="Content Placeholder 2">
            <a:extLst>
              <a:ext uri="{FF2B5EF4-FFF2-40B4-BE49-F238E27FC236}">
                <a16:creationId xmlns:a16="http://schemas.microsoft.com/office/drawing/2014/main" id="{25E687F9-FE8E-571A-7D48-D9E2FEB80C57}"/>
              </a:ext>
            </a:extLst>
          </p:cNvPr>
          <p:cNvSpPr>
            <a:spLocks noGrp="1"/>
          </p:cNvSpPr>
          <p:nvPr/>
        </p:nvSpPr>
        <p:spPr>
          <a:xfrm>
            <a:off x="5841821" y="1089697"/>
            <a:ext cx="5219756" cy="2175416"/>
          </a:xfrm>
          <a:prstGeom prst="rect">
            <a:avLst/>
          </a:prstGeom>
          <a:ln>
            <a:solidFill>
              <a:schemeClr val="bg2"/>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pPr>
            <a:r>
              <a:rPr lang="en-ZA" sz="1400" dirty="0"/>
              <a:t>Scrum Team - Fundamental unit of Scrum</a:t>
            </a:r>
          </a:p>
          <a:p>
            <a:pPr>
              <a:spcBef>
                <a:spcPts val="200"/>
              </a:spcBef>
              <a:spcAft>
                <a:spcPts val="200"/>
              </a:spcAft>
            </a:pPr>
            <a:r>
              <a:rPr lang="en-ZA" sz="1400" dirty="0"/>
              <a:t>Consists of 1 Product Owner, 1 Scrum Master and Developers</a:t>
            </a:r>
          </a:p>
          <a:p>
            <a:pPr>
              <a:spcBef>
                <a:spcPts val="200"/>
              </a:spcBef>
              <a:spcAft>
                <a:spcPts val="200"/>
              </a:spcAft>
            </a:pPr>
            <a:r>
              <a:rPr lang="en-ZA" sz="1400" dirty="0"/>
              <a:t>No sub-teams or hierarchies</a:t>
            </a:r>
          </a:p>
          <a:p>
            <a:pPr>
              <a:spcBef>
                <a:spcPts val="200"/>
              </a:spcBef>
              <a:spcAft>
                <a:spcPts val="200"/>
              </a:spcAft>
            </a:pPr>
            <a:r>
              <a:rPr lang="en-ZA" sz="1400" dirty="0"/>
              <a:t>Cohesive unit of professionals focused on one objective, the product goal</a:t>
            </a:r>
          </a:p>
          <a:p>
            <a:pPr>
              <a:spcBef>
                <a:spcPts val="200"/>
              </a:spcBef>
              <a:spcAft>
                <a:spcPts val="200"/>
              </a:spcAft>
            </a:pPr>
            <a:r>
              <a:rPr lang="en-ZA" sz="1400" dirty="0"/>
              <a:t>Small team with 10 or less people</a:t>
            </a:r>
          </a:p>
          <a:p>
            <a:pPr>
              <a:spcBef>
                <a:spcPts val="200"/>
              </a:spcBef>
              <a:spcAft>
                <a:spcPts val="200"/>
              </a:spcAft>
            </a:pPr>
            <a:r>
              <a:rPr lang="en-ZA" sz="1400" dirty="0"/>
              <a:t>Empowered by organization to manage their own work</a:t>
            </a:r>
          </a:p>
        </p:txBody>
      </p:sp>
      <p:sp>
        <p:nvSpPr>
          <p:cNvPr id="3" name="Rectangle 2">
            <a:extLst>
              <a:ext uri="{FF2B5EF4-FFF2-40B4-BE49-F238E27FC236}">
                <a16:creationId xmlns:a16="http://schemas.microsoft.com/office/drawing/2014/main" id="{5774CD51-844B-203C-34E2-0E3D7FA69E9A}"/>
              </a:ext>
            </a:extLst>
          </p:cNvPr>
          <p:cNvSpPr/>
          <p:nvPr/>
        </p:nvSpPr>
        <p:spPr>
          <a:xfrm>
            <a:off x="322933" y="5875221"/>
            <a:ext cx="10752711" cy="461665"/>
          </a:xfrm>
          <a:prstGeom prst="rect">
            <a:avLst/>
          </a:prstGeom>
          <a:noFill/>
          <a:ln w="6350" cap="flat" cmpd="sng" algn="ctr">
            <a:no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ea typeface="+mn-ea"/>
                <a:cs typeface="+mn-cs"/>
              </a:rPr>
              <a:t>*Note: If a Scrum team becomes too large, consider reorganizing into multiple cohesive scrum teams each focusing on same product – hence they share same Product Goal, Product Backlog and Product Owner</a:t>
            </a:r>
            <a:endParaRPr kumimoji="0" lang="en-US" sz="1200" b="0" i="1" u="none" strike="noStrike" kern="0" cap="none" spc="0" normalizeH="0" baseline="0" noProof="0" dirty="0">
              <a:ln>
                <a:noFill/>
              </a:ln>
              <a:solidFill>
                <a:schemeClr val="bg2"/>
              </a:solidFill>
              <a:effectLst/>
              <a:uLnTx/>
              <a:uFillTx/>
              <a:ea typeface="+mn-ea"/>
              <a:cs typeface="Segoe UI" panose="020B0502040204020203" pitchFamily="34" charset="0"/>
            </a:endParaRPr>
          </a:p>
        </p:txBody>
      </p:sp>
      <p:pic>
        <p:nvPicPr>
          <p:cNvPr id="6" name="Picture 5">
            <a:extLst>
              <a:ext uri="{FF2B5EF4-FFF2-40B4-BE49-F238E27FC236}">
                <a16:creationId xmlns:a16="http://schemas.microsoft.com/office/drawing/2014/main" id="{9D411865-0BC9-9031-E4B6-4A4B96BEAE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921" y="1159893"/>
            <a:ext cx="5529284" cy="4341434"/>
          </a:xfrm>
          <a:prstGeom prst="rect">
            <a:avLst/>
          </a:prstGeom>
        </p:spPr>
      </p:pic>
      <p:sp>
        <p:nvSpPr>
          <p:cNvPr id="8" name="Rectangle 7">
            <a:extLst>
              <a:ext uri="{FF2B5EF4-FFF2-40B4-BE49-F238E27FC236}">
                <a16:creationId xmlns:a16="http://schemas.microsoft.com/office/drawing/2014/main" id="{DB6A28D7-84AD-2DC4-E07E-26E40C6FC139}"/>
              </a:ext>
            </a:extLst>
          </p:cNvPr>
          <p:cNvSpPr/>
          <p:nvPr/>
        </p:nvSpPr>
        <p:spPr>
          <a:xfrm>
            <a:off x="5827753" y="751825"/>
            <a:ext cx="3294261" cy="338554"/>
          </a:xfrm>
          <a:prstGeom prst="rect">
            <a:avLst/>
          </a:prstGeom>
          <a:solidFill>
            <a:schemeClr val="bg2"/>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Who?</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
        <p:nvSpPr>
          <p:cNvPr id="9" name="Content Placeholder 2">
            <a:extLst>
              <a:ext uri="{FF2B5EF4-FFF2-40B4-BE49-F238E27FC236}">
                <a16:creationId xmlns:a16="http://schemas.microsoft.com/office/drawing/2014/main" id="{1D3D3E0E-0DF0-2708-D77F-994A227916EE}"/>
              </a:ext>
            </a:extLst>
          </p:cNvPr>
          <p:cNvSpPr>
            <a:spLocks noGrp="1"/>
          </p:cNvSpPr>
          <p:nvPr/>
        </p:nvSpPr>
        <p:spPr>
          <a:xfrm>
            <a:off x="5841821" y="3797590"/>
            <a:ext cx="5219756" cy="801042"/>
          </a:xfrm>
          <a:prstGeom prst="rect">
            <a:avLst/>
          </a:prstGeom>
          <a:ln>
            <a:solidFill>
              <a:schemeClr val="bg2"/>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pPr>
            <a:r>
              <a:rPr lang="en-ZA" sz="1400" dirty="0"/>
              <a:t>For all product related activities – stakeholder collaboration, verification, maintenance, operation, experimentation, research &amp; development</a:t>
            </a:r>
          </a:p>
        </p:txBody>
      </p:sp>
      <p:sp>
        <p:nvSpPr>
          <p:cNvPr id="10" name="Rectangle 9">
            <a:extLst>
              <a:ext uri="{FF2B5EF4-FFF2-40B4-BE49-F238E27FC236}">
                <a16:creationId xmlns:a16="http://schemas.microsoft.com/office/drawing/2014/main" id="{D6DDA64D-6CA8-35C7-018E-859610C8CE22}"/>
              </a:ext>
            </a:extLst>
          </p:cNvPr>
          <p:cNvSpPr/>
          <p:nvPr/>
        </p:nvSpPr>
        <p:spPr>
          <a:xfrm>
            <a:off x="5827753" y="3459717"/>
            <a:ext cx="3294261" cy="338554"/>
          </a:xfrm>
          <a:prstGeom prst="rect">
            <a:avLst/>
          </a:prstGeom>
          <a:solidFill>
            <a:schemeClr val="bg2"/>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Responsible for?</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
        <p:nvSpPr>
          <p:cNvPr id="30" name="Content Placeholder 2">
            <a:extLst>
              <a:ext uri="{FF2B5EF4-FFF2-40B4-BE49-F238E27FC236}">
                <a16:creationId xmlns:a16="http://schemas.microsoft.com/office/drawing/2014/main" id="{8EA9F3B4-626E-0636-3CAE-F50E3F89223F}"/>
              </a:ext>
            </a:extLst>
          </p:cNvPr>
          <p:cNvSpPr>
            <a:spLocks noGrp="1"/>
          </p:cNvSpPr>
          <p:nvPr/>
        </p:nvSpPr>
        <p:spPr>
          <a:xfrm>
            <a:off x="5855889" y="5215004"/>
            <a:ext cx="5219756" cy="401691"/>
          </a:xfrm>
          <a:prstGeom prst="rect">
            <a:avLst/>
          </a:prstGeom>
          <a:ln>
            <a:solidFill>
              <a:schemeClr val="bg2"/>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pPr>
            <a:r>
              <a:rPr lang="en-US" sz="1400" dirty="0"/>
              <a:t>Creating a valuable, useful Increment every Sprint</a:t>
            </a:r>
            <a:endParaRPr lang="en-ZA" sz="1400" dirty="0"/>
          </a:p>
        </p:txBody>
      </p:sp>
      <p:sp>
        <p:nvSpPr>
          <p:cNvPr id="31" name="Rectangle 30">
            <a:extLst>
              <a:ext uri="{FF2B5EF4-FFF2-40B4-BE49-F238E27FC236}">
                <a16:creationId xmlns:a16="http://schemas.microsoft.com/office/drawing/2014/main" id="{D24A9A31-C4B0-19CC-B0BA-3013A5307AC8}"/>
              </a:ext>
            </a:extLst>
          </p:cNvPr>
          <p:cNvSpPr/>
          <p:nvPr/>
        </p:nvSpPr>
        <p:spPr>
          <a:xfrm>
            <a:off x="5841821" y="4877132"/>
            <a:ext cx="3294261" cy="338554"/>
          </a:xfrm>
          <a:prstGeom prst="rect">
            <a:avLst/>
          </a:prstGeom>
          <a:solidFill>
            <a:schemeClr val="bg2"/>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strike="noStrike" kern="0" cap="none" spc="0" normalizeH="0" baseline="0" noProof="0" dirty="0">
                <a:ln>
                  <a:noFill/>
                </a:ln>
                <a:solidFill>
                  <a:schemeClr val="bg1"/>
                </a:solidFill>
                <a:effectLst/>
                <a:uLnTx/>
                <a:uFillTx/>
                <a:ea typeface="+mn-ea"/>
                <a:cs typeface="+mn-cs"/>
              </a:rPr>
              <a:t>Accountable for?</a:t>
            </a:r>
            <a:endParaRPr kumimoji="0" lang="en-US" sz="1600" b="0" i="1" strike="noStrike" kern="0" cap="none" spc="0" normalizeH="0" baseline="0" noProof="0" dirty="0">
              <a:ln>
                <a:noFill/>
              </a:ln>
              <a:solidFill>
                <a:schemeClr val="bg1"/>
              </a:solidFill>
              <a:effectLst/>
              <a:uLnTx/>
              <a:uFillTx/>
              <a:ea typeface="+mn-ea"/>
              <a:cs typeface="Segoe UI" panose="020B0502040204020203" pitchFamily="34" charset="0"/>
            </a:endParaRPr>
          </a:p>
        </p:txBody>
      </p:sp>
    </p:spTree>
    <p:extLst>
      <p:ext uri="{BB962C8B-B14F-4D97-AF65-F5344CB8AC3E}">
        <p14:creationId xmlns:p14="http://schemas.microsoft.com/office/powerpoint/2010/main" val="2992931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text, silhouette&#10;&#10;Description automatically generated">
            <a:extLst>
              <a:ext uri="{FF2B5EF4-FFF2-40B4-BE49-F238E27FC236}">
                <a16:creationId xmlns:a16="http://schemas.microsoft.com/office/drawing/2014/main" id="{953964AD-8208-94BE-463F-665470D39AC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id="{FCA3C0E8-0424-7F44-2668-36747986D227}"/>
              </a:ext>
            </a:extLst>
          </p:cNvPr>
          <p:cNvSpPr>
            <a:spLocks noGrp="1"/>
          </p:cNvSpPr>
          <p:nvPr>
            <p:ph type="title"/>
          </p:nvPr>
        </p:nvSpPr>
        <p:spPr>
          <a:xfrm>
            <a:off x="5949825" y="3165882"/>
            <a:ext cx="5813088" cy="1428083"/>
          </a:xfrm>
        </p:spPr>
        <p:txBody>
          <a:bodyPr/>
          <a:lstStyle/>
          <a:p>
            <a:r>
              <a:rPr lang="en-US" dirty="0"/>
              <a:t>3 Accountabilities</a:t>
            </a:r>
          </a:p>
        </p:txBody>
      </p:sp>
    </p:spTree>
    <p:extLst>
      <p:ext uri="{BB962C8B-B14F-4D97-AF65-F5344CB8AC3E}">
        <p14:creationId xmlns:p14="http://schemas.microsoft.com/office/powerpoint/2010/main" val="1333676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Product Owner</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5295087" y="1194933"/>
            <a:ext cx="5979543" cy="2737899"/>
          </a:xfrm>
          <a:prstGeom prst="rect">
            <a:avLst/>
          </a:prstGeom>
          <a:ln>
            <a:solidFill>
              <a:srgbClr val="990099"/>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pPr>
            <a:r>
              <a:rPr lang="en-ZA" sz="1400" dirty="0">
                <a:ln w="0"/>
                <a:solidFill>
                  <a:schemeClr val="bg2"/>
                </a:solidFill>
                <a:effectLst>
                  <a:outerShdw blurRad="38100" dist="25400" dir="5400000" algn="ctr" rotWithShape="0">
                    <a:srgbClr val="6E747A">
                      <a:alpha val="43000"/>
                    </a:srgbClr>
                  </a:outerShdw>
                </a:effectLst>
              </a:rPr>
              <a:t>One person playing the role and not a committee</a:t>
            </a:r>
          </a:p>
          <a:p>
            <a:pPr>
              <a:spcBef>
                <a:spcPts val="200"/>
              </a:spcBef>
              <a:spcAft>
                <a:spcPts val="200"/>
              </a:spcAft>
            </a:pPr>
            <a:r>
              <a:rPr lang="en-ZA" sz="1400" dirty="0">
                <a:ln w="0"/>
                <a:solidFill>
                  <a:schemeClr val="bg2"/>
                </a:solidFill>
                <a:effectLst>
                  <a:outerShdw blurRad="38100" dist="25400" dir="5400000" algn="ctr" rotWithShape="0">
                    <a:srgbClr val="6E747A">
                      <a:alpha val="43000"/>
                    </a:srgbClr>
                  </a:outerShdw>
                </a:effectLst>
              </a:rPr>
              <a:t>Customer advocate</a:t>
            </a:r>
          </a:p>
          <a:p>
            <a:pPr>
              <a:spcBef>
                <a:spcPts val="200"/>
              </a:spcBef>
              <a:spcAft>
                <a:spcPts val="200"/>
              </a:spcAft>
            </a:pPr>
            <a:r>
              <a:rPr lang="en-ZA" sz="1400" dirty="0">
                <a:ln w="0"/>
                <a:solidFill>
                  <a:schemeClr val="bg2"/>
                </a:solidFill>
                <a:effectLst>
                  <a:outerShdw blurRad="38100" dist="25400" dir="5400000" algn="ctr" rotWithShape="0">
                    <a:srgbClr val="6E747A">
                      <a:alpha val="43000"/>
                    </a:srgbClr>
                  </a:outerShdw>
                </a:effectLst>
              </a:rPr>
              <a:t>Sets product vision, direction</a:t>
            </a:r>
          </a:p>
          <a:p>
            <a:pPr>
              <a:spcBef>
                <a:spcPts val="200"/>
              </a:spcBef>
              <a:spcAft>
                <a:spcPts val="200"/>
              </a:spcAft>
            </a:pPr>
            <a:r>
              <a:rPr lang="en-ZA" sz="1400" u="sng" dirty="0">
                <a:ln w="0"/>
                <a:solidFill>
                  <a:schemeClr val="bg2"/>
                </a:solidFill>
                <a:effectLst>
                  <a:outerShdw blurRad="38100" dist="25400" dir="5400000" algn="ctr" rotWithShape="0">
                    <a:srgbClr val="6E747A">
                      <a:alpha val="43000"/>
                    </a:srgbClr>
                  </a:outerShdw>
                </a:effectLst>
              </a:rPr>
              <a:t>Accountable for maximising the value of </a:t>
            </a:r>
            <a:r>
              <a:rPr lang="en-ZA" sz="1400" dirty="0">
                <a:ln w="0"/>
                <a:solidFill>
                  <a:schemeClr val="bg2"/>
                </a:solidFill>
                <a:effectLst>
                  <a:outerShdw blurRad="38100" dist="25400" dir="5400000" algn="ctr" rotWithShape="0">
                    <a:srgbClr val="6E747A">
                      <a:alpha val="43000"/>
                    </a:srgbClr>
                  </a:outerShdw>
                </a:effectLst>
              </a:rPr>
              <a:t>product</a:t>
            </a:r>
          </a:p>
          <a:p>
            <a:pPr>
              <a:spcBef>
                <a:spcPts val="200"/>
              </a:spcBef>
              <a:spcAft>
                <a:spcPts val="200"/>
              </a:spcAft>
            </a:pPr>
            <a:r>
              <a:rPr lang="en-ZA" sz="1400" dirty="0">
                <a:ln w="0"/>
                <a:solidFill>
                  <a:schemeClr val="bg2"/>
                </a:solidFill>
                <a:effectLst>
                  <a:outerShdw blurRad="38100" dist="25400" dir="5400000" algn="ctr" rotWithShape="0">
                    <a:srgbClr val="6E747A">
                      <a:alpha val="43000"/>
                    </a:srgbClr>
                  </a:outerShdw>
                </a:effectLst>
              </a:rPr>
              <a:t>Responsible to work with team to get user stories ready for next sprint</a:t>
            </a:r>
          </a:p>
          <a:p>
            <a:pPr>
              <a:spcBef>
                <a:spcPts val="200"/>
              </a:spcBef>
              <a:spcAft>
                <a:spcPts val="200"/>
              </a:spcAft>
            </a:pPr>
            <a:r>
              <a:rPr lang="en-ZA" sz="1400" dirty="0">
                <a:ln w="0"/>
                <a:solidFill>
                  <a:schemeClr val="bg2"/>
                </a:solidFill>
                <a:effectLst>
                  <a:outerShdw blurRad="38100" dist="25400" dir="5400000" algn="ctr" rotWithShape="0">
                    <a:srgbClr val="6E747A">
                      <a:alpha val="43000"/>
                    </a:srgbClr>
                  </a:outerShdw>
                </a:effectLst>
              </a:rPr>
              <a:t>Prioritizes backlog based on business value</a:t>
            </a:r>
          </a:p>
          <a:p>
            <a:pPr>
              <a:spcBef>
                <a:spcPts val="200"/>
              </a:spcBef>
              <a:spcAft>
                <a:spcPts val="200"/>
              </a:spcAft>
            </a:pPr>
            <a:r>
              <a:rPr lang="en-ZA" sz="1400" dirty="0">
                <a:ln w="0"/>
                <a:solidFill>
                  <a:schemeClr val="bg2"/>
                </a:solidFill>
                <a:effectLst>
                  <a:outerShdw blurRad="38100" dist="25400" dir="5400000" algn="ctr" rotWithShape="0">
                    <a:srgbClr val="6E747A">
                      <a:alpha val="43000"/>
                    </a:srgbClr>
                  </a:outerShdw>
                </a:effectLst>
              </a:rPr>
              <a:t>Has final say in any priority quibbles </a:t>
            </a:r>
          </a:p>
          <a:p>
            <a:pPr>
              <a:spcBef>
                <a:spcPts val="200"/>
              </a:spcBef>
              <a:spcAft>
                <a:spcPts val="200"/>
              </a:spcAft>
            </a:pPr>
            <a:r>
              <a:rPr lang="en-US" sz="1400" u="sng" dirty="0">
                <a:ln w="0"/>
                <a:solidFill>
                  <a:schemeClr val="bg2"/>
                </a:solidFill>
                <a:effectLst>
                  <a:outerShdw blurRad="38100" dist="25400" dir="5400000" algn="ctr" rotWithShape="0">
                    <a:srgbClr val="6E747A">
                      <a:alpha val="43000"/>
                    </a:srgbClr>
                  </a:outerShdw>
                </a:effectLst>
              </a:rPr>
              <a:t>Final decision maker </a:t>
            </a:r>
            <a:r>
              <a:rPr lang="en-US" sz="1400" dirty="0">
                <a:ln w="0"/>
                <a:solidFill>
                  <a:schemeClr val="bg2"/>
                </a:solidFill>
                <a:effectLst>
                  <a:outerShdw blurRad="38100" dist="25400" dir="5400000" algn="ctr" rotWithShape="0">
                    <a:srgbClr val="6E747A">
                      <a:alpha val="43000"/>
                    </a:srgbClr>
                  </a:outerShdw>
                </a:effectLst>
              </a:rPr>
              <a:t>on Product Backlog</a:t>
            </a:r>
          </a:p>
          <a:p>
            <a:pPr>
              <a:spcBef>
                <a:spcPts val="200"/>
              </a:spcBef>
              <a:spcAft>
                <a:spcPts val="200"/>
              </a:spcAft>
            </a:pPr>
            <a:r>
              <a:rPr lang="en-US" sz="1400" dirty="0">
                <a:ln w="0"/>
                <a:solidFill>
                  <a:schemeClr val="bg2"/>
                </a:solidFill>
                <a:effectLst>
                  <a:outerShdw blurRad="38100" dist="25400" dir="5400000" algn="ctr" rotWithShape="0">
                    <a:srgbClr val="6E747A">
                      <a:alpha val="43000"/>
                    </a:srgbClr>
                  </a:outerShdw>
                </a:effectLst>
              </a:rPr>
              <a:t>Accepts / rejects work result</a:t>
            </a:r>
          </a:p>
        </p:txBody>
      </p:sp>
      <p:sp>
        <p:nvSpPr>
          <p:cNvPr id="11" name="Content Placeholder 2">
            <a:extLst>
              <a:ext uri="{FF2B5EF4-FFF2-40B4-BE49-F238E27FC236}">
                <a16:creationId xmlns:a16="http://schemas.microsoft.com/office/drawing/2014/main" id="{E33D335E-856B-F55E-8446-ACCD1C1E44C4}"/>
              </a:ext>
            </a:extLst>
          </p:cNvPr>
          <p:cNvSpPr>
            <a:spLocks noGrp="1"/>
          </p:cNvSpPr>
          <p:nvPr/>
        </p:nvSpPr>
        <p:spPr>
          <a:xfrm>
            <a:off x="5312508" y="4644177"/>
            <a:ext cx="5959572" cy="1312215"/>
          </a:xfrm>
          <a:prstGeom prst="rect">
            <a:avLst/>
          </a:prstGeom>
          <a:ln>
            <a:solidFill>
              <a:srgbClr val="990099"/>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pPr>
            <a:r>
              <a:rPr lang="en-ZA" sz="1400" dirty="0">
                <a:solidFill>
                  <a:schemeClr val="bg2"/>
                </a:solidFill>
              </a:rPr>
              <a:t>Developing and explicitly communicating product goal</a:t>
            </a:r>
          </a:p>
          <a:p>
            <a:pPr>
              <a:spcBef>
                <a:spcPts val="200"/>
              </a:spcBef>
              <a:spcAft>
                <a:spcPts val="200"/>
              </a:spcAft>
            </a:pPr>
            <a:r>
              <a:rPr lang="en-ZA" sz="1400" dirty="0">
                <a:solidFill>
                  <a:schemeClr val="bg2"/>
                </a:solidFill>
              </a:rPr>
              <a:t>Creating and clearly communicating product backlog items</a:t>
            </a:r>
          </a:p>
          <a:p>
            <a:pPr>
              <a:spcBef>
                <a:spcPts val="200"/>
              </a:spcBef>
              <a:spcAft>
                <a:spcPts val="200"/>
              </a:spcAft>
            </a:pPr>
            <a:r>
              <a:rPr lang="en-ZA" sz="1400" dirty="0">
                <a:solidFill>
                  <a:schemeClr val="bg2"/>
                </a:solidFill>
              </a:rPr>
              <a:t>Ordering (Prioritizing) backlog items</a:t>
            </a:r>
          </a:p>
          <a:p>
            <a:pPr>
              <a:spcBef>
                <a:spcPts val="200"/>
              </a:spcBef>
              <a:spcAft>
                <a:spcPts val="200"/>
              </a:spcAft>
            </a:pPr>
            <a:r>
              <a:rPr lang="en-ZA" sz="1400" dirty="0">
                <a:solidFill>
                  <a:schemeClr val="bg2"/>
                </a:solidFill>
              </a:rPr>
              <a:t>Ensuring that the product backlog items is transparent, visible and understood</a:t>
            </a:r>
          </a:p>
        </p:txBody>
      </p:sp>
      <p:sp>
        <p:nvSpPr>
          <p:cNvPr id="12" name="Rectangle 11">
            <a:extLst>
              <a:ext uri="{FF2B5EF4-FFF2-40B4-BE49-F238E27FC236}">
                <a16:creationId xmlns:a16="http://schemas.microsoft.com/office/drawing/2014/main" id="{A3FC6202-A6FB-EFC1-E365-E07C7470603A}"/>
              </a:ext>
            </a:extLst>
          </p:cNvPr>
          <p:cNvSpPr/>
          <p:nvPr/>
        </p:nvSpPr>
        <p:spPr>
          <a:xfrm>
            <a:off x="5298441" y="4297427"/>
            <a:ext cx="4890868" cy="338554"/>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Accountable for – Effective Backlog Management</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
        <p:nvSpPr>
          <p:cNvPr id="13" name="Rectangle 12">
            <a:extLst>
              <a:ext uri="{FF2B5EF4-FFF2-40B4-BE49-F238E27FC236}">
                <a16:creationId xmlns:a16="http://schemas.microsoft.com/office/drawing/2014/main" id="{4BE74626-75A9-AA7F-C658-4871BF617B8D}"/>
              </a:ext>
            </a:extLst>
          </p:cNvPr>
          <p:cNvSpPr/>
          <p:nvPr/>
        </p:nvSpPr>
        <p:spPr>
          <a:xfrm>
            <a:off x="5295088" y="848183"/>
            <a:ext cx="4261436" cy="338554"/>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Who?</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pic>
        <p:nvPicPr>
          <p:cNvPr id="15" name="Picture 14">
            <a:extLst>
              <a:ext uri="{FF2B5EF4-FFF2-40B4-BE49-F238E27FC236}">
                <a16:creationId xmlns:a16="http://schemas.microsoft.com/office/drawing/2014/main" id="{205449B7-6F8D-C220-F8C8-5727ECC09D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182" y="1676816"/>
            <a:ext cx="3680516" cy="3680516"/>
          </a:xfrm>
          <a:prstGeom prst="rect">
            <a:avLst/>
          </a:prstGeom>
        </p:spPr>
      </p:pic>
      <p:cxnSp>
        <p:nvCxnSpPr>
          <p:cNvPr id="17" name="Straight Connector 16">
            <a:extLst>
              <a:ext uri="{FF2B5EF4-FFF2-40B4-BE49-F238E27FC236}">
                <a16:creationId xmlns:a16="http://schemas.microsoft.com/office/drawing/2014/main" id="{1031FF15-34AF-F7BC-514B-ADBA745168B4}"/>
              </a:ext>
            </a:extLst>
          </p:cNvPr>
          <p:cNvCxnSpPr>
            <a:cxnSpLocks/>
          </p:cNvCxnSpPr>
          <p:nvPr/>
        </p:nvCxnSpPr>
        <p:spPr>
          <a:xfrm>
            <a:off x="4696288" y="982550"/>
            <a:ext cx="0" cy="5018232"/>
          </a:xfrm>
          <a:prstGeom prst="line">
            <a:avLst/>
          </a:prstGeom>
          <a:ln w="12700">
            <a:solidFill>
              <a:srgbClr val="9900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767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Scrum Master</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735795" y="1164384"/>
            <a:ext cx="6556598" cy="3159041"/>
          </a:xfrm>
          <a:prstGeom prst="rect">
            <a:avLst/>
          </a:prstGeom>
          <a:ln>
            <a:solidFill>
              <a:srgbClr val="990099"/>
            </a:solidFill>
          </a:ln>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600"/>
              </a:spcBef>
              <a:spcAft>
                <a:spcPts val="600"/>
              </a:spcAft>
              <a:buNone/>
            </a:pPr>
            <a:r>
              <a:rPr lang="en-ZA" sz="1400" dirty="0">
                <a:ln w="0"/>
                <a:solidFill>
                  <a:schemeClr val="bg2"/>
                </a:solidFill>
                <a:effectLst>
                  <a:outerShdw blurRad="38100" dist="25400" dir="5400000" algn="ctr" rotWithShape="0">
                    <a:srgbClr val="6E747A">
                      <a:alpha val="43000"/>
                    </a:srgbClr>
                  </a:outerShdw>
                </a:effectLst>
              </a:rPr>
              <a:t>Serves the scrum team in several ways like</a:t>
            </a:r>
          </a:p>
          <a:p>
            <a:pPr marL="230188" lvl="1" indent="-230188">
              <a:spcBef>
                <a:spcPts val="200"/>
              </a:spcBef>
              <a:spcAft>
                <a:spcPts val="200"/>
              </a:spcAft>
              <a:buFont typeface="Arial" panose="020B0604020202020204" pitchFamily="34" charset="0"/>
              <a:buChar char="•"/>
              <a:defRPr/>
            </a:pPr>
            <a:r>
              <a:rPr lang="en-ZA" sz="1300" dirty="0">
                <a:ln w="0"/>
                <a:solidFill>
                  <a:schemeClr val="bg2"/>
                </a:solidFill>
                <a:effectLst>
                  <a:outerShdw blurRad="38100" dist="25400" dir="5400000" algn="ctr" rotWithShape="0">
                    <a:srgbClr val="6E747A">
                      <a:alpha val="43000"/>
                    </a:srgbClr>
                  </a:outerShdw>
                </a:effectLst>
              </a:rPr>
              <a:t>Coaching team members in self management &amp; cross-functionality</a:t>
            </a:r>
          </a:p>
          <a:p>
            <a:pPr marL="230188" lvl="1" indent="-230188">
              <a:spcBef>
                <a:spcPts val="200"/>
              </a:spcBef>
              <a:spcAft>
                <a:spcPts val="200"/>
              </a:spcAft>
              <a:buFont typeface="Arial" panose="020B0604020202020204" pitchFamily="34" charset="0"/>
              <a:buChar char="•"/>
              <a:defRPr/>
            </a:pPr>
            <a:r>
              <a:rPr lang="en-ZA" sz="1300" dirty="0">
                <a:ln w="0"/>
                <a:solidFill>
                  <a:schemeClr val="bg2"/>
                </a:solidFill>
                <a:effectLst>
                  <a:outerShdw blurRad="38100" dist="25400" dir="5400000" algn="ctr" rotWithShape="0">
                    <a:srgbClr val="6E747A">
                      <a:alpha val="43000"/>
                    </a:srgbClr>
                  </a:outerShdw>
                </a:effectLst>
              </a:rPr>
              <a:t>Helping scrum team to focus on creating high value increments</a:t>
            </a:r>
          </a:p>
          <a:p>
            <a:pPr marL="230188" lvl="1" indent="-230188">
              <a:spcBef>
                <a:spcPts val="200"/>
              </a:spcBef>
              <a:spcAft>
                <a:spcPts val="200"/>
              </a:spcAft>
              <a:buFont typeface="Arial" panose="020B0604020202020204" pitchFamily="34" charset="0"/>
              <a:buChar char="•"/>
              <a:defRPr/>
            </a:pPr>
            <a:r>
              <a:rPr lang="en-ZA" sz="1300" dirty="0">
                <a:ln w="0"/>
                <a:solidFill>
                  <a:schemeClr val="bg2"/>
                </a:solidFill>
                <a:effectLst>
                  <a:outerShdw blurRad="38100" dist="25400" dir="5400000" algn="ctr" rotWithShape="0">
                    <a:srgbClr val="6E747A">
                      <a:alpha val="43000"/>
                    </a:srgbClr>
                  </a:outerShdw>
                </a:effectLst>
              </a:rPr>
              <a:t>Removal of impediments</a:t>
            </a:r>
          </a:p>
          <a:p>
            <a:pPr marL="230188" lvl="1" indent="-230188">
              <a:spcBef>
                <a:spcPts val="200"/>
              </a:spcBef>
              <a:spcAft>
                <a:spcPts val="200"/>
              </a:spcAft>
              <a:buFont typeface="Arial" panose="020B0604020202020204" pitchFamily="34" charset="0"/>
              <a:buChar char="•"/>
              <a:defRPr/>
            </a:pPr>
            <a:r>
              <a:rPr lang="en-ZA" sz="1300" dirty="0">
                <a:ln w="0"/>
                <a:solidFill>
                  <a:schemeClr val="bg2"/>
                </a:solidFill>
                <a:effectLst>
                  <a:outerShdw blurRad="38100" dist="25400" dir="5400000" algn="ctr" rotWithShape="0">
                    <a:srgbClr val="6E747A">
                      <a:alpha val="43000"/>
                    </a:srgbClr>
                  </a:outerShdw>
                </a:effectLst>
              </a:rPr>
              <a:t>Ensuring that all scrum events take place and are positive, productive and within the timebox</a:t>
            </a:r>
            <a:endParaRPr lang="en-ZA" sz="1400" dirty="0">
              <a:ln w="0"/>
              <a:solidFill>
                <a:schemeClr val="bg2"/>
              </a:solidFill>
              <a:effectLst>
                <a:outerShdw blurRad="38100" dist="25400" dir="5400000" algn="ctr" rotWithShape="0">
                  <a:srgbClr val="6E747A">
                    <a:alpha val="43000"/>
                  </a:srgbClr>
                </a:outerShdw>
              </a:effectLst>
            </a:endParaRPr>
          </a:p>
          <a:p>
            <a:pPr marL="0" indent="0">
              <a:spcBef>
                <a:spcPts val="600"/>
              </a:spcBef>
              <a:spcAft>
                <a:spcPts val="600"/>
              </a:spcAft>
              <a:buNone/>
            </a:pPr>
            <a:r>
              <a:rPr lang="en-ZA" sz="1400" dirty="0">
                <a:ln w="0"/>
                <a:solidFill>
                  <a:schemeClr val="bg2"/>
                </a:solidFill>
                <a:effectLst>
                  <a:outerShdw blurRad="38100" dist="25400" dir="5400000" algn="ctr" rotWithShape="0">
                    <a:srgbClr val="6E747A">
                      <a:alpha val="43000"/>
                    </a:srgbClr>
                  </a:outerShdw>
                </a:effectLst>
              </a:rPr>
              <a:t>Serves the Product Owner in several ways like</a:t>
            </a:r>
          </a:p>
          <a:p>
            <a:pPr marL="230188" lvl="1" indent="-230188">
              <a:spcBef>
                <a:spcPts val="200"/>
              </a:spcBef>
              <a:spcAft>
                <a:spcPts val="200"/>
              </a:spcAft>
              <a:buFont typeface="Arial" panose="020B0604020202020204" pitchFamily="34" charset="0"/>
              <a:buChar char="•"/>
              <a:defRPr/>
            </a:pPr>
            <a:r>
              <a:rPr lang="en-US" sz="1300" dirty="0">
                <a:ln w="0"/>
                <a:solidFill>
                  <a:schemeClr val="bg2"/>
                </a:solidFill>
                <a:effectLst>
                  <a:outerShdw blurRad="38100" dist="25400" dir="5400000" algn="ctr" rotWithShape="0">
                    <a:srgbClr val="6E747A">
                      <a:alpha val="43000"/>
                    </a:srgbClr>
                  </a:outerShdw>
                </a:effectLst>
              </a:rPr>
              <a:t>Helping find techniques for effective product goal definition &amp; product backlog management</a:t>
            </a:r>
          </a:p>
          <a:p>
            <a:pPr marL="230188" lvl="1" indent="-230188">
              <a:spcBef>
                <a:spcPts val="200"/>
              </a:spcBef>
              <a:spcAft>
                <a:spcPts val="200"/>
              </a:spcAft>
              <a:buFont typeface="Arial" panose="020B0604020202020204" pitchFamily="34" charset="0"/>
              <a:buChar char="•"/>
              <a:defRPr/>
            </a:pPr>
            <a:r>
              <a:rPr lang="en-US" sz="1300" dirty="0">
                <a:ln w="0"/>
                <a:solidFill>
                  <a:schemeClr val="bg2"/>
                </a:solidFill>
                <a:effectLst>
                  <a:outerShdw blurRad="38100" dist="25400" dir="5400000" algn="ctr" rotWithShape="0">
                    <a:srgbClr val="6E747A">
                      <a:alpha val="43000"/>
                    </a:srgbClr>
                  </a:outerShdw>
                </a:effectLst>
              </a:rPr>
              <a:t>Facilitating stakeholder collaboration as requested or needed</a:t>
            </a:r>
          </a:p>
          <a:p>
            <a:pPr marL="230188" lvl="1" indent="-230188">
              <a:spcBef>
                <a:spcPts val="200"/>
              </a:spcBef>
              <a:spcAft>
                <a:spcPts val="200"/>
              </a:spcAft>
              <a:buFont typeface="Arial" panose="020B0604020202020204" pitchFamily="34" charset="0"/>
              <a:buChar char="•"/>
              <a:defRPr/>
            </a:pPr>
            <a:r>
              <a:rPr lang="en-US" sz="1300" dirty="0">
                <a:ln w="0"/>
                <a:solidFill>
                  <a:schemeClr val="bg2"/>
                </a:solidFill>
                <a:effectLst>
                  <a:outerShdw blurRad="38100" dist="25400" dir="5400000" algn="ctr" rotWithShape="0">
                    <a:srgbClr val="6E747A">
                      <a:alpha val="43000"/>
                    </a:srgbClr>
                  </a:outerShdw>
                </a:effectLst>
              </a:rPr>
              <a:t>Helping the scrum team to understand the need for clear and concise product backlog items</a:t>
            </a:r>
          </a:p>
          <a:p>
            <a:pPr marL="0" indent="0">
              <a:spcBef>
                <a:spcPts val="600"/>
              </a:spcBef>
              <a:spcAft>
                <a:spcPts val="600"/>
              </a:spcAft>
              <a:buNone/>
            </a:pPr>
            <a:r>
              <a:rPr lang="en-ZA" sz="1400" dirty="0">
                <a:ln w="0"/>
                <a:solidFill>
                  <a:schemeClr val="bg2"/>
                </a:solidFill>
                <a:effectLst>
                  <a:outerShdw blurRad="38100" dist="25400" dir="5400000" algn="ctr" rotWithShape="0">
                    <a:srgbClr val="6E747A">
                      <a:alpha val="43000"/>
                    </a:srgbClr>
                  </a:outerShdw>
                </a:effectLst>
              </a:rPr>
              <a:t>Serves Organization in several ways like</a:t>
            </a:r>
          </a:p>
          <a:p>
            <a:pPr marL="230188" lvl="1" indent="-230188">
              <a:spcBef>
                <a:spcPts val="200"/>
              </a:spcBef>
              <a:spcAft>
                <a:spcPts val="200"/>
              </a:spcAft>
              <a:buFont typeface="Arial" panose="020B0604020202020204" pitchFamily="34" charset="0"/>
              <a:buChar char="•"/>
              <a:defRPr/>
            </a:pPr>
            <a:r>
              <a:rPr lang="en-US" sz="1300" dirty="0">
                <a:ln w="0"/>
                <a:solidFill>
                  <a:schemeClr val="bg2"/>
                </a:solidFill>
                <a:effectLst>
                  <a:outerShdw blurRad="38100" dist="25400" dir="5400000" algn="ctr" rotWithShape="0">
                    <a:srgbClr val="6E747A">
                      <a:alpha val="43000"/>
                    </a:srgbClr>
                  </a:outerShdw>
                </a:effectLst>
              </a:rPr>
              <a:t>Leading, training &amp; coaching Scrum</a:t>
            </a:r>
          </a:p>
          <a:p>
            <a:pPr marL="230188" lvl="1" indent="-230188">
              <a:spcBef>
                <a:spcPts val="200"/>
              </a:spcBef>
              <a:spcAft>
                <a:spcPts val="200"/>
              </a:spcAft>
              <a:buFont typeface="Arial" panose="020B0604020202020204" pitchFamily="34" charset="0"/>
              <a:buChar char="•"/>
              <a:defRPr/>
            </a:pPr>
            <a:r>
              <a:rPr lang="en-ZA" sz="1300" dirty="0">
                <a:ln w="0"/>
                <a:solidFill>
                  <a:schemeClr val="bg2"/>
                </a:solidFill>
                <a:effectLst>
                  <a:outerShdw blurRad="38100" dist="25400" dir="5400000" algn="ctr" rotWithShape="0">
                    <a:srgbClr val="6E747A">
                      <a:alpha val="43000"/>
                    </a:srgbClr>
                  </a:outerShdw>
                </a:effectLst>
              </a:rPr>
              <a:t>Helping employees and stakeholder understand an empirical approach for complex work</a:t>
            </a:r>
          </a:p>
        </p:txBody>
      </p:sp>
      <p:sp>
        <p:nvSpPr>
          <p:cNvPr id="11" name="Content Placeholder 2">
            <a:extLst>
              <a:ext uri="{FF2B5EF4-FFF2-40B4-BE49-F238E27FC236}">
                <a16:creationId xmlns:a16="http://schemas.microsoft.com/office/drawing/2014/main" id="{E33D335E-856B-F55E-8446-ACCD1C1E44C4}"/>
              </a:ext>
            </a:extLst>
          </p:cNvPr>
          <p:cNvSpPr>
            <a:spLocks noGrp="1"/>
          </p:cNvSpPr>
          <p:nvPr/>
        </p:nvSpPr>
        <p:spPr>
          <a:xfrm>
            <a:off x="4753214" y="5004249"/>
            <a:ext cx="6539173" cy="908283"/>
          </a:xfrm>
          <a:prstGeom prst="rect">
            <a:avLst/>
          </a:prstGeom>
          <a:ln>
            <a:solidFill>
              <a:srgbClr val="990099"/>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200"/>
              </a:spcBef>
              <a:spcAft>
                <a:spcPts val="200"/>
              </a:spcAft>
              <a:buNone/>
            </a:pPr>
            <a:r>
              <a:rPr lang="en-ZA" sz="1400" dirty="0">
                <a:solidFill>
                  <a:schemeClr val="bg2"/>
                </a:solidFill>
              </a:rPr>
              <a:t>Establishing Scrum as defined in Scrum Guide</a:t>
            </a:r>
          </a:p>
          <a:p>
            <a:pPr marL="230188" lvl="1" indent="-230188">
              <a:spcBef>
                <a:spcPts val="200"/>
              </a:spcBef>
              <a:spcAft>
                <a:spcPts val="200"/>
              </a:spcAft>
              <a:buFont typeface="Arial" panose="020B0604020202020204" pitchFamily="34" charset="0"/>
              <a:buChar char="•"/>
            </a:pPr>
            <a:r>
              <a:rPr lang="en-ZA" sz="1200" dirty="0">
                <a:solidFill>
                  <a:schemeClr val="bg2"/>
                </a:solidFill>
              </a:rPr>
              <a:t>Creating and clearly communicating product backlog items</a:t>
            </a:r>
          </a:p>
          <a:p>
            <a:pPr marL="0" indent="0">
              <a:spcBef>
                <a:spcPts val="600"/>
              </a:spcBef>
              <a:spcAft>
                <a:spcPts val="600"/>
              </a:spcAft>
              <a:buNone/>
            </a:pPr>
            <a:r>
              <a:rPr lang="en-ZA" sz="1400" dirty="0">
                <a:solidFill>
                  <a:schemeClr val="bg2"/>
                </a:solidFill>
              </a:rPr>
              <a:t>For Scrum team’s effectiveness</a:t>
            </a:r>
          </a:p>
        </p:txBody>
      </p:sp>
      <p:sp>
        <p:nvSpPr>
          <p:cNvPr id="12" name="Rectangle 11">
            <a:extLst>
              <a:ext uri="{FF2B5EF4-FFF2-40B4-BE49-F238E27FC236}">
                <a16:creationId xmlns:a16="http://schemas.microsoft.com/office/drawing/2014/main" id="{A3FC6202-A6FB-EFC1-E365-E07C7470603A}"/>
              </a:ext>
            </a:extLst>
          </p:cNvPr>
          <p:cNvSpPr/>
          <p:nvPr/>
        </p:nvSpPr>
        <p:spPr>
          <a:xfrm>
            <a:off x="4739148" y="4657499"/>
            <a:ext cx="4890868" cy="338554"/>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Accountable</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
        <p:nvSpPr>
          <p:cNvPr id="13" name="Rectangle 12">
            <a:extLst>
              <a:ext uri="{FF2B5EF4-FFF2-40B4-BE49-F238E27FC236}">
                <a16:creationId xmlns:a16="http://schemas.microsoft.com/office/drawing/2014/main" id="{4BE74626-75A9-AA7F-C658-4871BF617B8D}"/>
              </a:ext>
            </a:extLst>
          </p:cNvPr>
          <p:cNvSpPr/>
          <p:nvPr/>
        </p:nvSpPr>
        <p:spPr>
          <a:xfrm>
            <a:off x="4735795" y="817634"/>
            <a:ext cx="4261436" cy="338554"/>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Who?</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cxnSp>
        <p:nvCxnSpPr>
          <p:cNvPr id="17" name="Straight Connector 16">
            <a:extLst>
              <a:ext uri="{FF2B5EF4-FFF2-40B4-BE49-F238E27FC236}">
                <a16:creationId xmlns:a16="http://schemas.microsoft.com/office/drawing/2014/main" id="{1031FF15-34AF-F7BC-514B-ADBA745168B4}"/>
              </a:ext>
            </a:extLst>
          </p:cNvPr>
          <p:cNvCxnSpPr>
            <a:cxnSpLocks/>
          </p:cNvCxnSpPr>
          <p:nvPr/>
        </p:nvCxnSpPr>
        <p:spPr>
          <a:xfrm>
            <a:off x="4172506" y="919883"/>
            <a:ext cx="0" cy="5018232"/>
          </a:xfrm>
          <a:prstGeom prst="line">
            <a:avLst/>
          </a:prstGeom>
          <a:ln w="12700">
            <a:solidFill>
              <a:srgbClr val="99009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83C0A4E-CDA2-1A53-0A8A-09A6196F7474}"/>
              </a:ext>
            </a:extLst>
          </p:cNvPr>
          <p:cNvPicPr>
            <a:picLocks noChangeAspect="1"/>
          </p:cNvPicPr>
          <p:nvPr/>
        </p:nvPicPr>
        <p:blipFill>
          <a:blip r:embed="rId3"/>
          <a:stretch>
            <a:fillRect/>
          </a:stretch>
        </p:blipFill>
        <p:spPr>
          <a:xfrm>
            <a:off x="302765" y="1747837"/>
            <a:ext cx="3543300" cy="3362325"/>
          </a:xfrm>
          <a:prstGeom prst="rect">
            <a:avLst/>
          </a:prstGeom>
          <a:solidFill>
            <a:schemeClr val="tx2"/>
          </a:solidFill>
        </p:spPr>
      </p:pic>
    </p:spTree>
    <p:extLst>
      <p:ext uri="{BB962C8B-B14F-4D97-AF65-F5344CB8AC3E}">
        <p14:creationId xmlns:p14="http://schemas.microsoft.com/office/powerpoint/2010/main" val="3194500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Developers</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735795" y="1288672"/>
            <a:ext cx="6556598" cy="2901590"/>
          </a:xfrm>
          <a:prstGeom prst="rect">
            <a:avLst/>
          </a:prstGeom>
          <a:ln>
            <a:solidFill>
              <a:srgbClr val="990099"/>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400"/>
              </a:spcBef>
              <a:spcAft>
                <a:spcPts val="400"/>
              </a:spcAft>
              <a:buFont typeface="Arial" panose="020B0604020202020204" pitchFamily="34" charset="0"/>
              <a:buChar char="•"/>
              <a:defRPr/>
            </a:pPr>
            <a:r>
              <a:rPr lang="en-ZA" sz="1400" dirty="0">
                <a:solidFill>
                  <a:schemeClr val="bg2"/>
                </a:solidFill>
              </a:rPr>
              <a:t>Committed to creating any aspect of a usable Increment each Sprint</a:t>
            </a:r>
          </a:p>
          <a:p>
            <a:pPr marL="285750" lvl="0" indent="-285750">
              <a:spcBef>
                <a:spcPts val="400"/>
              </a:spcBef>
              <a:spcAft>
                <a:spcPts val="400"/>
              </a:spcAft>
              <a:buFont typeface="Arial" panose="020B0604020202020204" pitchFamily="34" charset="0"/>
              <a:buChar char="•"/>
              <a:defRPr/>
            </a:pPr>
            <a:r>
              <a:rPr lang="en-ZA" sz="1400" dirty="0">
                <a:solidFill>
                  <a:schemeClr val="bg2"/>
                </a:solidFill>
              </a:rPr>
              <a:t>Cross functional - BA, developer, UX designer, tester etc.</a:t>
            </a:r>
          </a:p>
          <a:p>
            <a:pPr marL="285750" lvl="0" indent="-285750">
              <a:spcBef>
                <a:spcPts val="400"/>
              </a:spcBef>
              <a:spcAft>
                <a:spcPts val="400"/>
              </a:spcAft>
              <a:buFont typeface="Arial" panose="020B0604020202020204" pitchFamily="34" charset="0"/>
              <a:buChar char="•"/>
              <a:defRPr/>
            </a:pPr>
            <a:r>
              <a:rPr lang="en-ZA" sz="1400" dirty="0">
                <a:solidFill>
                  <a:schemeClr val="bg2"/>
                </a:solidFill>
              </a:rPr>
              <a:t>T-Shaped people</a:t>
            </a:r>
          </a:p>
          <a:p>
            <a:pPr marL="285750" lvl="0" indent="-285750">
              <a:spcBef>
                <a:spcPts val="400"/>
              </a:spcBef>
              <a:spcAft>
                <a:spcPts val="400"/>
              </a:spcAft>
              <a:buFont typeface="Arial" panose="020B0604020202020204" pitchFamily="34" charset="0"/>
              <a:buChar char="•"/>
              <a:defRPr/>
            </a:pPr>
            <a:r>
              <a:rPr lang="en-ZA" sz="1400" dirty="0">
                <a:solidFill>
                  <a:schemeClr val="bg2"/>
                </a:solidFill>
              </a:rPr>
              <a:t>Self-managed team: No management title, takes most of the project management work</a:t>
            </a:r>
          </a:p>
          <a:p>
            <a:pPr marL="285750" lvl="0" indent="-285750">
              <a:spcBef>
                <a:spcPts val="400"/>
              </a:spcBef>
              <a:spcAft>
                <a:spcPts val="400"/>
              </a:spcAft>
              <a:buFont typeface="Arial" panose="020B0604020202020204" pitchFamily="34" charset="0"/>
              <a:buChar char="•"/>
              <a:defRPr/>
            </a:pPr>
            <a:r>
              <a:rPr lang="en-ZA" sz="1400" dirty="0">
                <a:solidFill>
                  <a:schemeClr val="bg2"/>
                </a:solidFill>
              </a:rPr>
              <a:t>Learning mindset as opposed to fixed mindset</a:t>
            </a:r>
          </a:p>
          <a:p>
            <a:pPr marL="285750" lvl="0" indent="-285750">
              <a:spcBef>
                <a:spcPts val="400"/>
              </a:spcBef>
              <a:spcAft>
                <a:spcPts val="400"/>
              </a:spcAft>
              <a:buFont typeface="Arial" panose="020B0604020202020204" pitchFamily="34" charset="0"/>
              <a:buChar char="•"/>
              <a:defRPr/>
            </a:pPr>
            <a:r>
              <a:rPr lang="en-ZA" sz="1400" dirty="0">
                <a:solidFill>
                  <a:schemeClr val="bg2"/>
                </a:solidFill>
              </a:rPr>
              <a:t>Collectively responsible for reaching sprint goal </a:t>
            </a:r>
          </a:p>
          <a:p>
            <a:pPr marL="285750" lvl="0" indent="-285750">
              <a:spcBef>
                <a:spcPts val="400"/>
              </a:spcBef>
              <a:spcAft>
                <a:spcPts val="400"/>
              </a:spcAft>
              <a:buFont typeface="Arial" panose="020B0604020202020204" pitchFamily="34" charset="0"/>
              <a:buChar char="•"/>
              <a:defRPr/>
            </a:pPr>
            <a:r>
              <a:rPr lang="en-ZA" sz="1400" dirty="0">
                <a:solidFill>
                  <a:schemeClr val="bg2"/>
                </a:solidFill>
              </a:rPr>
              <a:t>Manages sprint backlog &amp; tracks progress</a:t>
            </a:r>
          </a:p>
          <a:p>
            <a:pPr marL="285750" lvl="0" indent="-285750">
              <a:spcBef>
                <a:spcPts val="400"/>
              </a:spcBef>
              <a:spcAft>
                <a:spcPts val="400"/>
              </a:spcAft>
              <a:buFont typeface="Arial" panose="020B0604020202020204" pitchFamily="34" charset="0"/>
              <a:buChar char="•"/>
              <a:defRPr/>
            </a:pPr>
            <a:r>
              <a:rPr lang="en-ZA" sz="1400" dirty="0">
                <a:solidFill>
                  <a:schemeClr val="bg2"/>
                </a:solidFill>
              </a:rPr>
              <a:t>Makes continuous self-improvements</a:t>
            </a:r>
            <a:endParaRPr lang="en-ZA" sz="1400" dirty="0">
              <a:ln w="0"/>
              <a:solidFill>
                <a:schemeClr val="bg2"/>
              </a:solidFill>
              <a:effectLst>
                <a:outerShdw blurRad="38100" dist="25400" dir="5400000" algn="ctr" rotWithShape="0">
                  <a:srgbClr val="6E747A">
                    <a:alpha val="43000"/>
                  </a:srgbClr>
                </a:outerShdw>
              </a:effectLst>
            </a:endParaRPr>
          </a:p>
        </p:txBody>
      </p:sp>
      <p:sp>
        <p:nvSpPr>
          <p:cNvPr id="11" name="Content Placeholder 2">
            <a:extLst>
              <a:ext uri="{FF2B5EF4-FFF2-40B4-BE49-F238E27FC236}">
                <a16:creationId xmlns:a16="http://schemas.microsoft.com/office/drawing/2014/main" id="{E33D335E-856B-F55E-8446-ACCD1C1E44C4}"/>
              </a:ext>
            </a:extLst>
          </p:cNvPr>
          <p:cNvSpPr>
            <a:spLocks noGrp="1"/>
          </p:cNvSpPr>
          <p:nvPr/>
        </p:nvSpPr>
        <p:spPr>
          <a:xfrm>
            <a:off x="4753214" y="4720161"/>
            <a:ext cx="6539173" cy="1320205"/>
          </a:xfrm>
          <a:prstGeom prst="rect">
            <a:avLst/>
          </a:prstGeom>
          <a:ln>
            <a:solidFill>
              <a:srgbClr val="990099"/>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400"/>
              </a:spcBef>
              <a:spcAft>
                <a:spcPts val="400"/>
              </a:spcAft>
            </a:pPr>
            <a:r>
              <a:rPr lang="en-ZA" sz="1400" dirty="0">
                <a:solidFill>
                  <a:schemeClr val="bg2"/>
                </a:solidFill>
              </a:rPr>
              <a:t>Creating a plan for the sprint, the Sprint Backlog</a:t>
            </a:r>
          </a:p>
          <a:p>
            <a:pPr>
              <a:spcBef>
                <a:spcPts val="400"/>
              </a:spcBef>
              <a:spcAft>
                <a:spcPts val="400"/>
              </a:spcAft>
            </a:pPr>
            <a:r>
              <a:rPr lang="en-ZA" sz="1400" dirty="0">
                <a:solidFill>
                  <a:schemeClr val="bg2"/>
                </a:solidFill>
              </a:rPr>
              <a:t>Instilling quality by adhering to Definition of Done</a:t>
            </a:r>
          </a:p>
          <a:p>
            <a:pPr>
              <a:spcBef>
                <a:spcPts val="400"/>
              </a:spcBef>
              <a:spcAft>
                <a:spcPts val="400"/>
              </a:spcAft>
            </a:pPr>
            <a:r>
              <a:rPr lang="en-ZA" sz="1400" dirty="0">
                <a:solidFill>
                  <a:schemeClr val="bg2"/>
                </a:solidFill>
              </a:rPr>
              <a:t>Adapting their plan each day towards the Sprint Goal</a:t>
            </a:r>
          </a:p>
          <a:p>
            <a:pPr>
              <a:spcBef>
                <a:spcPts val="400"/>
              </a:spcBef>
              <a:spcAft>
                <a:spcPts val="400"/>
              </a:spcAft>
            </a:pPr>
            <a:r>
              <a:rPr lang="en-ZA" sz="1400" dirty="0">
                <a:solidFill>
                  <a:schemeClr val="bg2"/>
                </a:solidFill>
              </a:rPr>
              <a:t>Holding each other accountable as accountable</a:t>
            </a:r>
          </a:p>
        </p:txBody>
      </p:sp>
      <p:sp>
        <p:nvSpPr>
          <p:cNvPr id="12" name="Rectangle 11">
            <a:extLst>
              <a:ext uri="{FF2B5EF4-FFF2-40B4-BE49-F238E27FC236}">
                <a16:creationId xmlns:a16="http://schemas.microsoft.com/office/drawing/2014/main" id="{A3FC6202-A6FB-EFC1-E365-E07C7470603A}"/>
              </a:ext>
            </a:extLst>
          </p:cNvPr>
          <p:cNvSpPr/>
          <p:nvPr/>
        </p:nvSpPr>
        <p:spPr>
          <a:xfrm>
            <a:off x="4739148" y="4373411"/>
            <a:ext cx="4890868" cy="338554"/>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Accountable</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
        <p:nvSpPr>
          <p:cNvPr id="13" name="Rectangle 12">
            <a:extLst>
              <a:ext uri="{FF2B5EF4-FFF2-40B4-BE49-F238E27FC236}">
                <a16:creationId xmlns:a16="http://schemas.microsoft.com/office/drawing/2014/main" id="{4BE74626-75A9-AA7F-C658-4871BF617B8D}"/>
              </a:ext>
            </a:extLst>
          </p:cNvPr>
          <p:cNvSpPr/>
          <p:nvPr/>
        </p:nvSpPr>
        <p:spPr>
          <a:xfrm>
            <a:off x="4735795" y="941922"/>
            <a:ext cx="4261436" cy="338554"/>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Who?</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cxnSp>
        <p:nvCxnSpPr>
          <p:cNvPr id="17" name="Straight Connector 16">
            <a:extLst>
              <a:ext uri="{FF2B5EF4-FFF2-40B4-BE49-F238E27FC236}">
                <a16:creationId xmlns:a16="http://schemas.microsoft.com/office/drawing/2014/main" id="{1031FF15-34AF-F7BC-514B-ADBA745168B4}"/>
              </a:ext>
            </a:extLst>
          </p:cNvPr>
          <p:cNvCxnSpPr>
            <a:cxnSpLocks/>
          </p:cNvCxnSpPr>
          <p:nvPr/>
        </p:nvCxnSpPr>
        <p:spPr>
          <a:xfrm>
            <a:off x="3932808" y="982550"/>
            <a:ext cx="0" cy="4929982"/>
          </a:xfrm>
          <a:prstGeom prst="line">
            <a:avLst/>
          </a:prstGeom>
          <a:ln w="12700">
            <a:solidFill>
              <a:srgbClr val="99009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83C0A4E-CDA2-1A53-0A8A-09A6196F74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1564" y="2369787"/>
            <a:ext cx="3543300" cy="2155507"/>
          </a:xfrm>
          <a:prstGeom prst="rect">
            <a:avLst/>
          </a:prstGeom>
          <a:solidFill>
            <a:schemeClr val="tx2"/>
          </a:solidFill>
        </p:spPr>
      </p:pic>
    </p:spTree>
    <p:extLst>
      <p:ext uri="{BB962C8B-B14F-4D97-AF65-F5344CB8AC3E}">
        <p14:creationId xmlns:p14="http://schemas.microsoft.com/office/powerpoint/2010/main" val="2041672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User Story</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99611" y="1359693"/>
            <a:ext cx="6556598" cy="2069307"/>
          </a:xfrm>
          <a:prstGeom prst="rect">
            <a:avLst/>
          </a:prstGeom>
          <a:ln>
            <a:solidFill>
              <a:srgbClr val="990099"/>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400"/>
              </a:spcBef>
              <a:spcAft>
                <a:spcPts val="400"/>
              </a:spcAft>
              <a:buFont typeface="Arial" panose="020B0604020202020204" pitchFamily="34" charset="0"/>
              <a:buChar char="•"/>
              <a:defRPr/>
            </a:pPr>
            <a:r>
              <a:rPr lang="en-US" sz="1400" dirty="0">
                <a:solidFill>
                  <a:schemeClr val="bg2"/>
                </a:solidFill>
              </a:rPr>
              <a:t>Is not part of Scrum framework, Idea is taken from “Extreme Programming” due to its simplicity &amp; effectiveness</a:t>
            </a:r>
          </a:p>
          <a:p>
            <a:pPr marL="285750" lvl="0" indent="-285750">
              <a:spcBef>
                <a:spcPts val="400"/>
              </a:spcBef>
              <a:spcAft>
                <a:spcPts val="400"/>
              </a:spcAft>
              <a:buFont typeface="Arial" panose="020B0604020202020204" pitchFamily="34" charset="0"/>
              <a:buChar char="•"/>
              <a:defRPr/>
            </a:pPr>
            <a:r>
              <a:rPr lang="en-US" sz="1400" dirty="0">
                <a:solidFill>
                  <a:schemeClr val="bg2"/>
                </a:solidFill>
              </a:rPr>
              <a:t>Helps shift the focus from writing about requirements to talking about them</a:t>
            </a:r>
          </a:p>
          <a:p>
            <a:pPr marL="285750" lvl="0" indent="-285750">
              <a:spcBef>
                <a:spcPts val="400"/>
              </a:spcBef>
              <a:spcAft>
                <a:spcPts val="400"/>
              </a:spcAft>
              <a:buFont typeface="Arial" panose="020B0604020202020204" pitchFamily="34" charset="0"/>
              <a:buChar char="•"/>
              <a:defRPr/>
            </a:pPr>
            <a:r>
              <a:rPr lang="en-US" sz="1400" dirty="0">
                <a:solidFill>
                  <a:schemeClr val="bg2"/>
                </a:solidFill>
              </a:rPr>
              <a:t>Includes a written sentence or 2, and more importantly, a series of conversations about the desired functionality</a:t>
            </a:r>
          </a:p>
          <a:p>
            <a:pPr marL="285750" lvl="0" indent="-285750">
              <a:spcBef>
                <a:spcPts val="400"/>
              </a:spcBef>
              <a:spcAft>
                <a:spcPts val="400"/>
              </a:spcAft>
              <a:buFont typeface="Arial" panose="020B0604020202020204" pitchFamily="34" charset="0"/>
              <a:buChar char="•"/>
              <a:defRPr/>
            </a:pPr>
            <a:r>
              <a:rPr lang="en-US" sz="1400" dirty="0">
                <a:solidFill>
                  <a:schemeClr val="bg2"/>
                </a:solidFill>
              </a:rPr>
              <a:t>Are short, simple descriptions of a feature told from the perspective of the person who desires the new capability, usually a user or customer of product</a:t>
            </a:r>
          </a:p>
        </p:txBody>
      </p:sp>
      <p:sp>
        <p:nvSpPr>
          <p:cNvPr id="2" name="Content Placeholder 2">
            <a:extLst>
              <a:ext uri="{FF2B5EF4-FFF2-40B4-BE49-F238E27FC236}">
                <a16:creationId xmlns:a16="http://schemas.microsoft.com/office/drawing/2014/main" id="{02067CD7-F530-740D-3EB5-F5105EF4DF88}"/>
              </a:ext>
            </a:extLst>
          </p:cNvPr>
          <p:cNvSpPr>
            <a:spLocks noGrp="1"/>
          </p:cNvSpPr>
          <p:nvPr/>
        </p:nvSpPr>
        <p:spPr>
          <a:xfrm>
            <a:off x="499611" y="4148761"/>
            <a:ext cx="6556598" cy="2294050"/>
          </a:xfrm>
          <a:prstGeom prst="rect">
            <a:avLst/>
          </a:prstGeom>
          <a:ln>
            <a:solidFill>
              <a:srgbClr val="990099"/>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400"/>
              </a:spcBef>
              <a:spcAft>
                <a:spcPts val="400"/>
              </a:spcAft>
              <a:buFont typeface="Arial" panose="020B0604020202020204" pitchFamily="34" charset="0"/>
              <a:buChar char="•"/>
              <a:defRPr/>
            </a:pPr>
            <a:r>
              <a:rPr lang="en-US" sz="1400" dirty="0">
                <a:solidFill>
                  <a:schemeClr val="bg2"/>
                </a:solidFill>
              </a:rPr>
              <a:t>Has 3 parts</a:t>
            </a:r>
          </a:p>
          <a:p>
            <a:pPr marL="514350" lvl="1" indent="-230188">
              <a:spcBef>
                <a:spcPts val="400"/>
              </a:spcBef>
              <a:spcAft>
                <a:spcPts val="400"/>
              </a:spcAft>
              <a:buFont typeface="Courier New" panose="02070309020205020404" pitchFamily="49" charset="0"/>
              <a:buChar char="o"/>
              <a:defRPr/>
            </a:pPr>
            <a:r>
              <a:rPr lang="en-US" sz="1300" dirty="0">
                <a:solidFill>
                  <a:schemeClr val="bg2"/>
                </a:solidFill>
              </a:rPr>
              <a:t>Who: Describe the intended user</a:t>
            </a:r>
          </a:p>
          <a:p>
            <a:pPr marL="514350" lvl="1" indent="-230188">
              <a:spcBef>
                <a:spcPts val="400"/>
              </a:spcBef>
              <a:spcAft>
                <a:spcPts val="400"/>
              </a:spcAft>
              <a:buFont typeface="Courier New" panose="02070309020205020404" pitchFamily="49" charset="0"/>
              <a:buChar char="o"/>
              <a:defRPr/>
            </a:pPr>
            <a:r>
              <a:rPr lang="en-US" sz="1300" dirty="0">
                <a:solidFill>
                  <a:schemeClr val="bg2"/>
                </a:solidFill>
              </a:rPr>
              <a:t>What: Describe what they need &amp; want</a:t>
            </a:r>
          </a:p>
          <a:p>
            <a:pPr marL="514350" lvl="1" indent="-230188">
              <a:spcBef>
                <a:spcPts val="400"/>
              </a:spcBef>
              <a:spcAft>
                <a:spcPts val="400"/>
              </a:spcAft>
              <a:buFont typeface="Courier New" panose="02070309020205020404" pitchFamily="49" charset="0"/>
              <a:buChar char="o"/>
              <a:defRPr/>
            </a:pPr>
            <a:r>
              <a:rPr lang="en-US" sz="1300" dirty="0">
                <a:solidFill>
                  <a:schemeClr val="bg2"/>
                </a:solidFill>
              </a:rPr>
              <a:t>Why: Purpose of their ask</a:t>
            </a:r>
          </a:p>
          <a:p>
            <a:pPr marL="285750" lvl="0" indent="-285750">
              <a:spcBef>
                <a:spcPts val="400"/>
              </a:spcBef>
              <a:spcAft>
                <a:spcPts val="400"/>
              </a:spcAft>
              <a:buFont typeface="Arial" panose="020B0604020202020204" pitchFamily="34" charset="0"/>
              <a:buChar char="•"/>
              <a:defRPr/>
            </a:pPr>
            <a:r>
              <a:rPr lang="en-US" sz="1400" b="1" dirty="0">
                <a:solidFill>
                  <a:schemeClr val="bg2"/>
                </a:solidFill>
              </a:rPr>
              <a:t>Format: As a &lt;user&gt;, I want &lt;what&gt; so that &lt;why&gt;</a:t>
            </a:r>
          </a:p>
          <a:p>
            <a:pPr marL="285750" lvl="0" indent="-285750">
              <a:spcBef>
                <a:spcPts val="400"/>
              </a:spcBef>
              <a:spcAft>
                <a:spcPts val="400"/>
              </a:spcAft>
              <a:buFont typeface="Arial" panose="020B0604020202020204" pitchFamily="34" charset="0"/>
              <a:buChar char="•"/>
              <a:defRPr/>
            </a:pPr>
            <a:r>
              <a:rPr lang="en-US" sz="1400" dirty="0">
                <a:solidFill>
                  <a:schemeClr val="bg2"/>
                </a:solidFill>
              </a:rPr>
              <a:t>Often written on sticky notes, index cards and arranged on walls / boards</a:t>
            </a:r>
          </a:p>
          <a:p>
            <a:pPr marL="285750" lvl="0" indent="-285750">
              <a:spcBef>
                <a:spcPts val="400"/>
              </a:spcBef>
              <a:spcAft>
                <a:spcPts val="400"/>
              </a:spcAft>
              <a:buFont typeface="Arial" panose="020B0604020202020204" pitchFamily="34" charset="0"/>
              <a:buChar char="•"/>
              <a:defRPr/>
            </a:pPr>
            <a:r>
              <a:rPr lang="en-US" sz="1400" dirty="0">
                <a:solidFill>
                  <a:schemeClr val="bg2"/>
                </a:solidFill>
              </a:rPr>
              <a:t>Strongly shifts the focus from writing about features to discussing about them</a:t>
            </a:r>
            <a:endParaRPr lang="en-ZA" sz="1400" dirty="0">
              <a:solidFill>
                <a:schemeClr val="bg2"/>
              </a:solidFill>
            </a:endParaRPr>
          </a:p>
          <a:p>
            <a:pPr marL="0" lvl="0" indent="0">
              <a:spcBef>
                <a:spcPts val="400"/>
              </a:spcBef>
              <a:spcAft>
                <a:spcPts val="400"/>
              </a:spcAft>
              <a:buNone/>
              <a:defRPr/>
            </a:pPr>
            <a:endParaRPr lang="en-ZA" sz="1400" dirty="0">
              <a:ln w="0"/>
              <a:solidFill>
                <a:schemeClr val="bg2"/>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989A4FF1-0131-FAD7-E279-815A0DA3707F}"/>
              </a:ext>
            </a:extLst>
          </p:cNvPr>
          <p:cNvSpPr/>
          <p:nvPr/>
        </p:nvSpPr>
        <p:spPr>
          <a:xfrm>
            <a:off x="499611" y="3806143"/>
            <a:ext cx="4890868" cy="338554"/>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User Story Format</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pic>
        <p:nvPicPr>
          <p:cNvPr id="8" name="Picture 7">
            <a:extLst>
              <a:ext uri="{FF2B5EF4-FFF2-40B4-BE49-F238E27FC236}">
                <a16:creationId xmlns:a16="http://schemas.microsoft.com/office/drawing/2014/main" id="{7BE60A94-542A-D3D9-49C3-354C77E570CE}"/>
              </a:ext>
            </a:extLst>
          </p:cNvPr>
          <p:cNvPicPr>
            <a:picLocks noChangeAspect="1"/>
          </p:cNvPicPr>
          <p:nvPr/>
        </p:nvPicPr>
        <p:blipFill>
          <a:blip r:embed="rId3"/>
          <a:stretch>
            <a:fillRect/>
          </a:stretch>
        </p:blipFill>
        <p:spPr>
          <a:xfrm>
            <a:off x="7228116" y="1295354"/>
            <a:ext cx="4695642" cy="3214502"/>
          </a:xfrm>
          <a:prstGeom prst="rect">
            <a:avLst/>
          </a:prstGeom>
        </p:spPr>
      </p:pic>
      <p:sp>
        <p:nvSpPr>
          <p:cNvPr id="9" name="Content Placeholder 2">
            <a:extLst>
              <a:ext uri="{FF2B5EF4-FFF2-40B4-BE49-F238E27FC236}">
                <a16:creationId xmlns:a16="http://schemas.microsoft.com/office/drawing/2014/main" id="{5489DBF9-1087-9550-1FEA-B3775AD94693}"/>
              </a:ext>
            </a:extLst>
          </p:cNvPr>
          <p:cNvSpPr>
            <a:spLocks noGrp="1"/>
          </p:cNvSpPr>
          <p:nvPr/>
        </p:nvSpPr>
        <p:spPr>
          <a:xfrm>
            <a:off x="7228116" y="5184558"/>
            <a:ext cx="4695642" cy="1171854"/>
          </a:xfrm>
          <a:prstGeom prst="rect">
            <a:avLst/>
          </a:prstGeom>
          <a:solidFill>
            <a:schemeClr val="tx2">
              <a:lumMod val="20000"/>
              <a:lumOff val="80000"/>
            </a:schemeClr>
          </a:solidFill>
          <a:ln>
            <a:no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nSpc>
                <a:spcPct val="150000"/>
              </a:lnSpc>
              <a:spcBef>
                <a:spcPts val="400"/>
              </a:spcBef>
              <a:spcAft>
                <a:spcPts val="400"/>
              </a:spcAft>
              <a:buNone/>
              <a:defRPr/>
            </a:pPr>
            <a:r>
              <a:rPr lang="en-US" sz="1600" i="1" dirty="0">
                <a:solidFill>
                  <a:schemeClr val="bg2"/>
                </a:solidFill>
              </a:rPr>
              <a:t>As a Credit Card Holder of ABC Bank, I want to view my statement balance so that I can pay the balance due</a:t>
            </a:r>
            <a:endParaRPr lang="en-ZA" sz="1600" dirty="0">
              <a:ln w="0"/>
              <a:solidFill>
                <a:schemeClr val="bg2"/>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AD5EAC0D-5D33-B629-B264-5123E9F2DF44}"/>
              </a:ext>
            </a:extLst>
          </p:cNvPr>
          <p:cNvSpPr/>
          <p:nvPr/>
        </p:nvSpPr>
        <p:spPr>
          <a:xfrm>
            <a:off x="7228116" y="4856996"/>
            <a:ext cx="4890868" cy="338554"/>
          </a:xfrm>
          <a:prstGeom prst="rect">
            <a:avLst/>
          </a:prstGeom>
          <a:solidFill>
            <a:schemeClr val="bg1"/>
          </a:solidFill>
          <a:ln w="6350" cap="flat" cmpd="sng" algn="ctr">
            <a:no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2"/>
                </a:solidFill>
                <a:effectLst/>
                <a:uLnTx/>
                <a:uFillTx/>
                <a:ea typeface="+mn-ea"/>
                <a:cs typeface="+mn-cs"/>
              </a:rPr>
              <a:t>Sample: </a:t>
            </a:r>
            <a:endParaRPr kumimoji="0" lang="en-US" sz="1600" b="0" i="1" u="none" strike="noStrike" kern="0" cap="none" spc="0" normalizeH="0" baseline="0" noProof="0" dirty="0">
              <a:ln>
                <a:noFill/>
              </a:ln>
              <a:solidFill>
                <a:schemeClr val="bg2"/>
              </a:solidFill>
              <a:effectLst/>
              <a:uLnTx/>
              <a:uFillTx/>
              <a:ea typeface="+mn-ea"/>
              <a:cs typeface="Segoe UI" panose="020B0502040204020203" pitchFamily="34" charset="0"/>
            </a:endParaRPr>
          </a:p>
        </p:txBody>
      </p:sp>
    </p:spTree>
    <p:extLst>
      <p:ext uri="{BB962C8B-B14F-4D97-AF65-F5344CB8AC3E}">
        <p14:creationId xmlns:p14="http://schemas.microsoft.com/office/powerpoint/2010/main" val="998729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User Story – Additional Details</a:t>
            </a:r>
          </a:p>
        </p:txBody>
      </p:sp>
      <p:pic>
        <p:nvPicPr>
          <p:cNvPr id="6" name="Picture 5">
            <a:extLst>
              <a:ext uri="{FF2B5EF4-FFF2-40B4-BE49-F238E27FC236}">
                <a16:creationId xmlns:a16="http://schemas.microsoft.com/office/drawing/2014/main" id="{C9188DFB-CD39-75C6-9CE9-F895411BBB6D}"/>
              </a:ext>
            </a:extLst>
          </p:cNvPr>
          <p:cNvPicPr>
            <a:picLocks noChangeAspect="1"/>
          </p:cNvPicPr>
          <p:nvPr/>
        </p:nvPicPr>
        <p:blipFill>
          <a:blip r:embed="rId3"/>
          <a:stretch>
            <a:fillRect/>
          </a:stretch>
        </p:blipFill>
        <p:spPr>
          <a:xfrm>
            <a:off x="375468" y="1446783"/>
            <a:ext cx="5334000" cy="4514850"/>
          </a:xfrm>
          <a:prstGeom prst="rect">
            <a:avLst/>
          </a:prstGeom>
        </p:spPr>
      </p:pic>
      <p:pic>
        <p:nvPicPr>
          <p:cNvPr id="12" name="Picture 11">
            <a:extLst>
              <a:ext uri="{FF2B5EF4-FFF2-40B4-BE49-F238E27FC236}">
                <a16:creationId xmlns:a16="http://schemas.microsoft.com/office/drawing/2014/main" id="{BCCA8E01-3A6C-D386-87E6-EF5ACEDABCD9}"/>
              </a:ext>
            </a:extLst>
          </p:cNvPr>
          <p:cNvPicPr>
            <a:picLocks noChangeAspect="1"/>
          </p:cNvPicPr>
          <p:nvPr/>
        </p:nvPicPr>
        <p:blipFill>
          <a:blip r:embed="rId4"/>
          <a:stretch>
            <a:fillRect/>
          </a:stretch>
        </p:blipFill>
        <p:spPr>
          <a:xfrm>
            <a:off x="375468" y="1231871"/>
            <a:ext cx="10919326" cy="4729762"/>
          </a:xfrm>
          <a:prstGeom prst="rect">
            <a:avLst/>
          </a:prstGeom>
        </p:spPr>
      </p:pic>
    </p:spTree>
    <p:extLst>
      <p:ext uri="{BB962C8B-B14F-4D97-AF65-F5344CB8AC3E}">
        <p14:creationId xmlns:p14="http://schemas.microsoft.com/office/powerpoint/2010/main" val="110416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User Story – Details as smaller sub-stories</a:t>
            </a:r>
          </a:p>
        </p:txBody>
      </p:sp>
      <p:pic>
        <p:nvPicPr>
          <p:cNvPr id="7" name="Picture 6">
            <a:extLst>
              <a:ext uri="{FF2B5EF4-FFF2-40B4-BE49-F238E27FC236}">
                <a16:creationId xmlns:a16="http://schemas.microsoft.com/office/drawing/2014/main" id="{5645120C-D06F-B7FD-7A16-8B4C74B83B1A}"/>
              </a:ext>
            </a:extLst>
          </p:cNvPr>
          <p:cNvPicPr>
            <a:picLocks noChangeAspect="1"/>
          </p:cNvPicPr>
          <p:nvPr/>
        </p:nvPicPr>
        <p:blipFill>
          <a:blip r:embed="rId3"/>
          <a:stretch>
            <a:fillRect/>
          </a:stretch>
        </p:blipFill>
        <p:spPr>
          <a:xfrm>
            <a:off x="472786" y="1186431"/>
            <a:ext cx="11246428" cy="4858000"/>
          </a:xfrm>
          <a:prstGeom prst="rect">
            <a:avLst/>
          </a:prstGeom>
        </p:spPr>
      </p:pic>
    </p:spTree>
    <p:extLst>
      <p:ext uri="{BB962C8B-B14F-4D97-AF65-F5344CB8AC3E}">
        <p14:creationId xmlns:p14="http://schemas.microsoft.com/office/powerpoint/2010/main" val="1420869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677375" cy="827278"/>
          </a:xfrm>
        </p:spPr>
        <p:txBody>
          <a:bodyPr/>
          <a:lstStyle/>
          <a:p>
            <a:r>
              <a:rPr lang="en-US" dirty="0"/>
              <a:t>User Story – Acceptance Criteria: Given / When / Then</a:t>
            </a:r>
          </a:p>
        </p:txBody>
      </p:sp>
      <p:pic>
        <p:nvPicPr>
          <p:cNvPr id="3" name="Picture 2">
            <a:extLst>
              <a:ext uri="{FF2B5EF4-FFF2-40B4-BE49-F238E27FC236}">
                <a16:creationId xmlns:a16="http://schemas.microsoft.com/office/drawing/2014/main" id="{1D15E014-EFEC-3699-53B5-550EF8E4E6BE}"/>
              </a:ext>
            </a:extLst>
          </p:cNvPr>
          <p:cNvPicPr>
            <a:picLocks noChangeAspect="1"/>
          </p:cNvPicPr>
          <p:nvPr/>
        </p:nvPicPr>
        <p:blipFill>
          <a:blip r:embed="rId3"/>
          <a:stretch>
            <a:fillRect/>
          </a:stretch>
        </p:blipFill>
        <p:spPr>
          <a:xfrm>
            <a:off x="499610" y="1113450"/>
            <a:ext cx="11004739" cy="4807956"/>
          </a:xfrm>
          <a:prstGeom prst="rect">
            <a:avLst/>
          </a:prstGeom>
        </p:spPr>
      </p:pic>
    </p:spTree>
    <p:extLst>
      <p:ext uri="{BB962C8B-B14F-4D97-AF65-F5344CB8AC3E}">
        <p14:creationId xmlns:p14="http://schemas.microsoft.com/office/powerpoint/2010/main" val="2262150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text, silhouette&#10;&#10;Description automatically generated">
            <a:extLst>
              <a:ext uri="{FF2B5EF4-FFF2-40B4-BE49-F238E27FC236}">
                <a16:creationId xmlns:a16="http://schemas.microsoft.com/office/drawing/2014/main" id="{953964AD-8208-94BE-463F-665470D39AC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id="{FCA3C0E8-0424-7F44-2668-36747986D227}"/>
              </a:ext>
            </a:extLst>
          </p:cNvPr>
          <p:cNvSpPr>
            <a:spLocks noGrp="1"/>
          </p:cNvSpPr>
          <p:nvPr>
            <p:ph type="title"/>
          </p:nvPr>
        </p:nvSpPr>
        <p:spPr>
          <a:xfrm>
            <a:off x="5949825" y="3879923"/>
            <a:ext cx="5813088" cy="714042"/>
          </a:xfrm>
        </p:spPr>
        <p:txBody>
          <a:bodyPr/>
          <a:lstStyle/>
          <a:p>
            <a:r>
              <a:rPr lang="en-US" dirty="0"/>
              <a:t>3 Artifacts</a:t>
            </a:r>
          </a:p>
        </p:txBody>
      </p:sp>
    </p:spTree>
    <p:extLst>
      <p:ext uri="{BB962C8B-B14F-4D97-AF65-F5344CB8AC3E}">
        <p14:creationId xmlns:p14="http://schemas.microsoft.com/office/powerpoint/2010/main" val="1602198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5D98CE-85FF-04FE-BA9A-A435307439AC}"/>
              </a:ext>
            </a:extLst>
          </p:cNvPr>
          <p:cNvSpPr>
            <a:spLocks noGrp="1"/>
          </p:cNvSpPr>
          <p:nvPr>
            <p:ph type="sldNum" sz="quarter" idx="11"/>
          </p:nvPr>
        </p:nvSpPr>
        <p:spPr/>
        <p:txBody>
          <a:bodyPr/>
          <a:lstStyle/>
          <a:p>
            <a:fld id="{96B43096-6FC2-48D5-8C88-E7DAB952970D}" type="slidenum">
              <a:rPr lang="en-US" smtClean="0"/>
              <a:pPr/>
              <a:t>2</a:t>
            </a:fld>
            <a:endParaRPr lang="en-US"/>
          </a:p>
        </p:txBody>
      </p:sp>
      <p:sp>
        <p:nvSpPr>
          <p:cNvPr id="2" name="Footer Placeholder 1">
            <a:extLst>
              <a:ext uri="{FF2B5EF4-FFF2-40B4-BE49-F238E27FC236}">
                <a16:creationId xmlns:a16="http://schemas.microsoft.com/office/drawing/2014/main" id="{32B4A238-C91F-BDD8-3C47-56FAB2CFEF4F}"/>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Traditional Lifecycle Methods - Challenges</a:t>
            </a:r>
          </a:p>
        </p:txBody>
      </p:sp>
      <p:sp>
        <p:nvSpPr>
          <p:cNvPr id="5" name="Rectangle 4">
            <a:extLst>
              <a:ext uri="{FF2B5EF4-FFF2-40B4-BE49-F238E27FC236}">
                <a16:creationId xmlns:a16="http://schemas.microsoft.com/office/drawing/2014/main" id="{2DDB8EB2-5D2D-C348-DAE6-CFD5F57280AD}"/>
              </a:ext>
            </a:extLst>
          </p:cNvPr>
          <p:cNvSpPr/>
          <p:nvPr/>
        </p:nvSpPr>
        <p:spPr>
          <a:xfrm>
            <a:off x="5477883" y="3988996"/>
            <a:ext cx="498856" cy="261610"/>
          </a:xfrm>
          <a:prstGeom prst="rect">
            <a:avLst/>
          </a:prstGeom>
        </p:spPr>
        <p:txBody>
          <a:bodyPr wrap="none">
            <a:spAutoFit/>
          </a:bodyPr>
          <a:lstStyle/>
          <a:p>
            <a:pPr algn="ctr" defTabSz="592452" fontAlgn="auto">
              <a:spcBef>
                <a:spcPts val="0"/>
              </a:spcBef>
              <a:spcAft>
                <a:spcPts val="0"/>
              </a:spcAft>
            </a:pPr>
            <a:r>
              <a:rPr lang="en-GB" sz="1100" dirty="0">
                <a:solidFill>
                  <a:srgbClr val="000000"/>
                </a:solidFill>
                <a:latin typeface="+mn-lt"/>
                <a:cs typeface="+mn-cs"/>
              </a:rPr>
              <a:t>Tech</a:t>
            </a:r>
          </a:p>
        </p:txBody>
      </p:sp>
      <p:grpSp>
        <p:nvGrpSpPr>
          <p:cNvPr id="6" name="Group 5">
            <a:extLst>
              <a:ext uri="{FF2B5EF4-FFF2-40B4-BE49-F238E27FC236}">
                <a16:creationId xmlns:a16="http://schemas.microsoft.com/office/drawing/2014/main" id="{FD7E6185-3A59-A865-FC57-D0FC428B8D30}"/>
              </a:ext>
            </a:extLst>
          </p:cNvPr>
          <p:cNvGrpSpPr/>
          <p:nvPr/>
        </p:nvGrpSpPr>
        <p:grpSpPr>
          <a:xfrm>
            <a:off x="5056881" y="1332383"/>
            <a:ext cx="1340859" cy="2614474"/>
            <a:chOff x="3629602" y="3491403"/>
            <a:chExt cx="1413432" cy="2880722"/>
          </a:xfrm>
        </p:grpSpPr>
        <p:sp>
          <p:nvSpPr>
            <p:cNvPr id="7" name="Freeform 62">
              <a:extLst>
                <a:ext uri="{FF2B5EF4-FFF2-40B4-BE49-F238E27FC236}">
                  <a16:creationId xmlns:a16="http://schemas.microsoft.com/office/drawing/2014/main" id="{E65876B2-8C21-7A52-3555-B5F741822CDA}"/>
                </a:ext>
              </a:extLst>
            </p:cNvPr>
            <p:cNvSpPr>
              <a:spLocks/>
            </p:cNvSpPr>
            <p:nvPr/>
          </p:nvSpPr>
          <p:spPr bwMode="auto">
            <a:xfrm>
              <a:off x="3975261" y="4327749"/>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tx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8" name="Freeform 63">
              <a:extLst>
                <a:ext uri="{FF2B5EF4-FFF2-40B4-BE49-F238E27FC236}">
                  <a16:creationId xmlns:a16="http://schemas.microsoft.com/office/drawing/2014/main" id="{59B57298-2EAD-C1EA-68DA-6417B154FF3B}"/>
                </a:ext>
              </a:extLst>
            </p:cNvPr>
            <p:cNvSpPr>
              <a:spLocks/>
            </p:cNvSpPr>
            <p:nvPr/>
          </p:nvSpPr>
          <p:spPr bwMode="auto">
            <a:xfrm>
              <a:off x="4231861" y="4327749"/>
              <a:ext cx="212181" cy="234141"/>
            </a:xfrm>
            <a:custGeom>
              <a:avLst/>
              <a:gdLst>
                <a:gd name="T0" fmla="*/ 151 w 865"/>
                <a:gd name="T1" fmla="*/ 191 h 864"/>
                <a:gd name="T2" fmla="*/ 485 w 865"/>
                <a:gd name="T3" fmla="*/ 0 h 864"/>
                <a:gd name="T4" fmla="*/ 766 w 865"/>
                <a:gd name="T5" fmla="*/ 136 h 864"/>
                <a:gd name="T6" fmla="*/ 752 w 865"/>
                <a:gd name="T7" fmla="*/ 159 h 864"/>
                <a:gd name="T8" fmla="*/ 781 w 865"/>
                <a:gd name="T9" fmla="*/ 258 h 864"/>
                <a:gd name="T10" fmla="*/ 787 w 865"/>
                <a:gd name="T11" fmla="*/ 342 h 864"/>
                <a:gd name="T12" fmla="*/ 823 w 865"/>
                <a:gd name="T13" fmla="*/ 401 h 864"/>
                <a:gd name="T14" fmla="*/ 855 w 865"/>
                <a:gd name="T15" fmla="*/ 473 h 864"/>
                <a:gd name="T16" fmla="*/ 776 w 865"/>
                <a:gd name="T17" fmla="*/ 511 h 864"/>
                <a:gd name="T18" fmla="*/ 778 w 865"/>
                <a:gd name="T19" fmla="*/ 571 h 864"/>
                <a:gd name="T20" fmla="*/ 758 w 865"/>
                <a:gd name="T21" fmla="*/ 682 h 864"/>
                <a:gd name="T22" fmla="*/ 652 w 865"/>
                <a:gd name="T23" fmla="*/ 702 h 864"/>
                <a:gd name="T24" fmla="*/ 593 w 865"/>
                <a:gd name="T25" fmla="*/ 699 h 864"/>
                <a:gd name="T26" fmla="*/ 593 w 865"/>
                <a:gd name="T27" fmla="*/ 845 h 864"/>
                <a:gd name="T28" fmla="*/ 575 w 865"/>
                <a:gd name="T29" fmla="*/ 864 h 864"/>
                <a:gd name="T30" fmla="*/ 555 w 865"/>
                <a:gd name="T31" fmla="*/ 864 h 864"/>
                <a:gd name="T32" fmla="*/ 341 w 865"/>
                <a:gd name="T33" fmla="*/ 812 h 864"/>
                <a:gd name="T34" fmla="*/ 331 w 865"/>
                <a:gd name="T35" fmla="*/ 797 h 864"/>
                <a:gd name="T36" fmla="*/ 326 w 865"/>
                <a:gd name="T37" fmla="*/ 700 h 864"/>
                <a:gd name="T38" fmla="*/ 151 w 865"/>
                <a:gd name="T39" fmla="*/ 19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5" h="864">
                  <a:moveTo>
                    <a:pt x="151" y="191"/>
                  </a:moveTo>
                  <a:cubicBezTo>
                    <a:pt x="196" y="97"/>
                    <a:pt x="304" y="0"/>
                    <a:pt x="485" y="0"/>
                  </a:cubicBezTo>
                  <a:cubicBezTo>
                    <a:pt x="690" y="0"/>
                    <a:pt x="775" y="94"/>
                    <a:pt x="766" y="136"/>
                  </a:cubicBezTo>
                  <a:cubicBezTo>
                    <a:pt x="762" y="144"/>
                    <a:pt x="757" y="152"/>
                    <a:pt x="752" y="159"/>
                  </a:cubicBezTo>
                  <a:cubicBezTo>
                    <a:pt x="762" y="171"/>
                    <a:pt x="786" y="205"/>
                    <a:pt x="781" y="258"/>
                  </a:cubicBezTo>
                  <a:cubicBezTo>
                    <a:pt x="779" y="286"/>
                    <a:pt x="783" y="332"/>
                    <a:pt x="787" y="342"/>
                  </a:cubicBezTo>
                  <a:cubicBezTo>
                    <a:pt x="794" y="360"/>
                    <a:pt x="807" y="385"/>
                    <a:pt x="823" y="401"/>
                  </a:cubicBezTo>
                  <a:cubicBezTo>
                    <a:pt x="840" y="417"/>
                    <a:pt x="865" y="451"/>
                    <a:pt x="855" y="473"/>
                  </a:cubicBezTo>
                  <a:cubicBezTo>
                    <a:pt x="849" y="487"/>
                    <a:pt x="825" y="511"/>
                    <a:pt x="776" y="511"/>
                  </a:cubicBezTo>
                  <a:cubicBezTo>
                    <a:pt x="777" y="527"/>
                    <a:pt x="778" y="548"/>
                    <a:pt x="778" y="571"/>
                  </a:cubicBezTo>
                  <a:cubicBezTo>
                    <a:pt x="778" y="651"/>
                    <a:pt x="768" y="672"/>
                    <a:pt x="758" y="682"/>
                  </a:cubicBezTo>
                  <a:cubicBezTo>
                    <a:pt x="749" y="691"/>
                    <a:pt x="728" y="702"/>
                    <a:pt x="652" y="702"/>
                  </a:cubicBezTo>
                  <a:cubicBezTo>
                    <a:pt x="639" y="702"/>
                    <a:pt x="613" y="701"/>
                    <a:pt x="593" y="699"/>
                  </a:cubicBezTo>
                  <a:cubicBezTo>
                    <a:pt x="593" y="845"/>
                    <a:pt x="593" y="845"/>
                    <a:pt x="593" y="845"/>
                  </a:cubicBezTo>
                  <a:cubicBezTo>
                    <a:pt x="593" y="855"/>
                    <a:pt x="585" y="863"/>
                    <a:pt x="575" y="864"/>
                  </a:cubicBezTo>
                  <a:cubicBezTo>
                    <a:pt x="573" y="864"/>
                    <a:pt x="566" y="864"/>
                    <a:pt x="555" y="864"/>
                  </a:cubicBezTo>
                  <a:cubicBezTo>
                    <a:pt x="514" y="864"/>
                    <a:pt x="418" y="859"/>
                    <a:pt x="341" y="812"/>
                  </a:cubicBezTo>
                  <a:cubicBezTo>
                    <a:pt x="335" y="809"/>
                    <a:pt x="332" y="803"/>
                    <a:pt x="331" y="797"/>
                  </a:cubicBezTo>
                  <a:cubicBezTo>
                    <a:pt x="326" y="700"/>
                    <a:pt x="326" y="700"/>
                    <a:pt x="326" y="700"/>
                  </a:cubicBezTo>
                  <a:cubicBezTo>
                    <a:pt x="200" y="650"/>
                    <a:pt x="0" y="503"/>
                    <a:pt x="151" y="191"/>
                  </a:cubicBezTo>
                  <a:close/>
                </a:path>
              </a:pathLst>
            </a:custGeom>
            <a:solidFill>
              <a:schemeClr val="tx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9" name="Freeform 64">
              <a:extLst>
                <a:ext uri="{FF2B5EF4-FFF2-40B4-BE49-F238E27FC236}">
                  <a16:creationId xmlns:a16="http://schemas.microsoft.com/office/drawing/2014/main" id="{C066FC78-DD52-6CED-D91D-D745B9F016A2}"/>
                </a:ext>
              </a:extLst>
            </p:cNvPr>
            <p:cNvSpPr>
              <a:spLocks/>
            </p:cNvSpPr>
            <p:nvPr/>
          </p:nvSpPr>
          <p:spPr bwMode="auto">
            <a:xfrm>
              <a:off x="4488460" y="4327749"/>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tx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10" name="Freeform 55">
              <a:extLst>
                <a:ext uri="{FF2B5EF4-FFF2-40B4-BE49-F238E27FC236}">
                  <a16:creationId xmlns:a16="http://schemas.microsoft.com/office/drawing/2014/main" id="{1D9B8B26-6D54-47E4-38C6-AEA415A9BB49}"/>
                </a:ext>
              </a:extLst>
            </p:cNvPr>
            <p:cNvSpPr>
              <a:spLocks noChangeAspect="1" noEditPoints="1"/>
            </p:cNvSpPr>
            <p:nvPr/>
          </p:nvSpPr>
          <p:spPr bwMode="auto">
            <a:xfrm>
              <a:off x="3629602" y="3491403"/>
              <a:ext cx="1413432" cy="2880722"/>
            </a:xfrm>
            <a:custGeom>
              <a:avLst/>
              <a:gdLst>
                <a:gd name="T0" fmla="*/ 175 w 200"/>
                <a:gd name="T1" fmla="*/ 188 h 200"/>
                <a:gd name="T2" fmla="*/ 175 w 200"/>
                <a:gd name="T3" fmla="*/ 50 h 200"/>
                <a:gd name="T4" fmla="*/ 162 w 200"/>
                <a:gd name="T5" fmla="*/ 38 h 200"/>
                <a:gd name="T6" fmla="*/ 137 w 200"/>
                <a:gd name="T7" fmla="*/ 38 h 200"/>
                <a:gd name="T8" fmla="*/ 137 w 200"/>
                <a:gd name="T9" fmla="*/ 13 h 200"/>
                <a:gd name="T10" fmla="*/ 125 w 200"/>
                <a:gd name="T11" fmla="*/ 0 h 200"/>
                <a:gd name="T12" fmla="*/ 37 w 200"/>
                <a:gd name="T13" fmla="*/ 0 h 200"/>
                <a:gd name="T14" fmla="*/ 25 w 200"/>
                <a:gd name="T15" fmla="*/ 13 h 200"/>
                <a:gd name="T16" fmla="*/ 25 w 200"/>
                <a:gd name="T17" fmla="*/ 188 h 200"/>
                <a:gd name="T18" fmla="*/ 0 w 200"/>
                <a:gd name="T19" fmla="*/ 188 h 200"/>
                <a:gd name="T20" fmla="*/ 0 w 200"/>
                <a:gd name="T21" fmla="*/ 200 h 200"/>
                <a:gd name="T22" fmla="*/ 200 w 200"/>
                <a:gd name="T23" fmla="*/ 200 h 200"/>
                <a:gd name="T24" fmla="*/ 200 w 200"/>
                <a:gd name="T25" fmla="*/ 188 h 200"/>
                <a:gd name="T26" fmla="*/ 175 w 200"/>
                <a:gd name="T27" fmla="*/ 188 h 200"/>
                <a:gd name="T28" fmla="*/ 162 w 200"/>
                <a:gd name="T29" fmla="*/ 188 h 200"/>
                <a:gd name="T30" fmla="*/ 37 w 200"/>
                <a:gd name="T31" fmla="*/ 188 h 200"/>
                <a:gd name="T32" fmla="*/ 37 w 200"/>
                <a:gd name="T33" fmla="*/ 13 h 200"/>
                <a:gd name="T34" fmla="*/ 125 w 200"/>
                <a:gd name="T35" fmla="*/ 13 h 200"/>
                <a:gd name="T36" fmla="*/ 125 w 200"/>
                <a:gd name="T37" fmla="*/ 38 h 200"/>
                <a:gd name="T38" fmla="*/ 125 w 200"/>
                <a:gd name="T39" fmla="*/ 50 h 200"/>
                <a:gd name="T40" fmla="*/ 137 w 200"/>
                <a:gd name="T41" fmla="*/ 50 h 200"/>
                <a:gd name="T42" fmla="*/ 162 w 200"/>
                <a:gd name="T43" fmla="*/ 50 h 200"/>
                <a:gd name="T44" fmla="*/ 162 w 200"/>
                <a:gd name="T45" fmla="*/ 188 h 200"/>
                <a:gd name="T46" fmla="*/ 56 w 200"/>
                <a:gd name="T47" fmla="*/ 144 h 200"/>
                <a:gd name="T48" fmla="*/ 69 w 200"/>
                <a:gd name="T49" fmla="*/ 144 h 200"/>
                <a:gd name="T50" fmla="*/ 69 w 200"/>
                <a:gd name="T51" fmla="*/ 132 h 200"/>
                <a:gd name="T52" fmla="*/ 56 w 200"/>
                <a:gd name="T53" fmla="*/ 132 h 200"/>
                <a:gd name="T54" fmla="*/ 56 w 200"/>
                <a:gd name="T55" fmla="*/ 144 h 200"/>
                <a:gd name="T56" fmla="*/ 56 w 200"/>
                <a:gd name="T57" fmla="*/ 94 h 200"/>
                <a:gd name="T58" fmla="*/ 69 w 200"/>
                <a:gd name="T59" fmla="*/ 94 h 200"/>
                <a:gd name="T60" fmla="*/ 69 w 200"/>
                <a:gd name="T61" fmla="*/ 82 h 200"/>
                <a:gd name="T62" fmla="*/ 56 w 200"/>
                <a:gd name="T63" fmla="*/ 82 h 200"/>
                <a:gd name="T64" fmla="*/ 56 w 200"/>
                <a:gd name="T65" fmla="*/ 94 h 200"/>
                <a:gd name="T66" fmla="*/ 56 w 200"/>
                <a:gd name="T67" fmla="*/ 44 h 200"/>
                <a:gd name="T68" fmla="*/ 69 w 200"/>
                <a:gd name="T69" fmla="*/ 44 h 200"/>
                <a:gd name="T70" fmla="*/ 69 w 200"/>
                <a:gd name="T71" fmla="*/ 32 h 200"/>
                <a:gd name="T72" fmla="*/ 56 w 200"/>
                <a:gd name="T73" fmla="*/ 32 h 200"/>
                <a:gd name="T74" fmla="*/ 56 w 200"/>
                <a:gd name="T75" fmla="*/ 44 h 200"/>
                <a:gd name="T76" fmla="*/ 94 w 200"/>
                <a:gd name="T77" fmla="*/ 157 h 200"/>
                <a:gd name="T78" fmla="*/ 106 w 200"/>
                <a:gd name="T79" fmla="*/ 157 h 200"/>
                <a:gd name="T80" fmla="*/ 106 w 200"/>
                <a:gd name="T81" fmla="*/ 132 h 200"/>
                <a:gd name="T82" fmla="*/ 94 w 200"/>
                <a:gd name="T83" fmla="*/ 132 h 200"/>
                <a:gd name="T84" fmla="*/ 94 w 200"/>
                <a:gd name="T85" fmla="*/ 157 h 200"/>
                <a:gd name="T86" fmla="*/ 94 w 200"/>
                <a:gd name="T87" fmla="*/ 94 h 200"/>
                <a:gd name="T88" fmla="*/ 106 w 200"/>
                <a:gd name="T89" fmla="*/ 94 h 200"/>
                <a:gd name="T90" fmla="*/ 106 w 200"/>
                <a:gd name="T91" fmla="*/ 82 h 200"/>
                <a:gd name="T92" fmla="*/ 94 w 200"/>
                <a:gd name="T93" fmla="*/ 82 h 200"/>
                <a:gd name="T94" fmla="*/ 94 w 200"/>
                <a:gd name="T95" fmla="*/ 94 h 200"/>
                <a:gd name="T96" fmla="*/ 94 w 200"/>
                <a:gd name="T97" fmla="*/ 44 h 200"/>
                <a:gd name="T98" fmla="*/ 106 w 200"/>
                <a:gd name="T99" fmla="*/ 44 h 200"/>
                <a:gd name="T100" fmla="*/ 106 w 200"/>
                <a:gd name="T101" fmla="*/ 32 h 200"/>
                <a:gd name="T102" fmla="*/ 94 w 200"/>
                <a:gd name="T103" fmla="*/ 32 h 200"/>
                <a:gd name="T104" fmla="*/ 94 w 200"/>
                <a:gd name="T105" fmla="*/ 44 h 200"/>
                <a:gd name="T106" fmla="*/ 131 w 200"/>
                <a:gd name="T107" fmla="*/ 144 h 200"/>
                <a:gd name="T108" fmla="*/ 144 w 200"/>
                <a:gd name="T109" fmla="*/ 144 h 200"/>
                <a:gd name="T110" fmla="*/ 144 w 200"/>
                <a:gd name="T111" fmla="*/ 132 h 200"/>
                <a:gd name="T112" fmla="*/ 131 w 200"/>
                <a:gd name="T113" fmla="*/ 132 h 200"/>
                <a:gd name="T114" fmla="*/ 131 w 200"/>
                <a:gd name="T115" fmla="*/ 144 h 200"/>
                <a:gd name="T116" fmla="*/ 131 w 200"/>
                <a:gd name="T117" fmla="*/ 94 h 200"/>
                <a:gd name="T118" fmla="*/ 144 w 200"/>
                <a:gd name="T119" fmla="*/ 94 h 200"/>
                <a:gd name="T120" fmla="*/ 144 w 200"/>
                <a:gd name="T121" fmla="*/ 82 h 200"/>
                <a:gd name="T122" fmla="*/ 131 w 200"/>
                <a:gd name="T123" fmla="*/ 82 h 200"/>
                <a:gd name="T124" fmla="*/ 131 w 200"/>
                <a:gd name="T125"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 h="200">
                  <a:moveTo>
                    <a:pt x="175" y="188"/>
                  </a:moveTo>
                  <a:cubicBezTo>
                    <a:pt x="175" y="50"/>
                    <a:pt x="175" y="50"/>
                    <a:pt x="175" y="50"/>
                  </a:cubicBezTo>
                  <a:cubicBezTo>
                    <a:pt x="175" y="44"/>
                    <a:pt x="169" y="38"/>
                    <a:pt x="162" y="38"/>
                  </a:cubicBezTo>
                  <a:cubicBezTo>
                    <a:pt x="137" y="38"/>
                    <a:pt x="137" y="38"/>
                    <a:pt x="137" y="38"/>
                  </a:cubicBezTo>
                  <a:cubicBezTo>
                    <a:pt x="137" y="13"/>
                    <a:pt x="137" y="13"/>
                    <a:pt x="137" y="13"/>
                  </a:cubicBezTo>
                  <a:cubicBezTo>
                    <a:pt x="137" y="6"/>
                    <a:pt x="132" y="0"/>
                    <a:pt x="125" y="0"/>
                  </a:cubicBezTo>
                  <a:cubicBezTo>
                    <a:pt x="37" y="0"/>
                    <a:pt x="37" y="0"/>
                    <a:pt x="37" y="0"/>
                  </a:cubicBezTo>
                  <a:cubicBezTo>
                    <a:pt x="31" y="0"/>
                    <a:pt x="25" y="6"/>
                    <a:pt x="25" y="13"/>
                  </a:cubicBezTo>
                  <a:cubicBezTo>
                    <a:pt x="25" y="188"/>
                    <a:pt x="25" y="188"/>
                    <a:pt x="25" y="188"/>
                  </a:cubicBezTo>
                  <a:cubicBezTo>
                    <a:pt x="0" y="188"/>
                    <a:pt x="0" y="188"/>
                    <a:pt x="0" y="188"/>
                  </a:cubicBezTo>
                  <a:cubicBezTo>
                    <a:pt x="0" y="200"/>
                    <a:pt x="0" y="200"/>
                    <a:pt x="0" y="200"/>
                  </a:cubicBezTo>
                  <a:cubicBezTo>
                    <a:pt x="200" y="200"/>
                    <a:pt x="200" y="200"/>
                    <a:pt x="200" y="200"/>
                  </a:cubicBezTo>
                  <a:cubicBezTo>
                    <a:pt x="200" y="188"/>
                    <a:pt x="200" y="188"/>
                    <a:pt x="200" y="188"/>
                  </a:cubicBezTo>
                  <a:lnTo>
                    <a:pt x="175" y="188"/>
                  </a:lnTo>
                  <a:close/>
                  <a:moveTo>
                    <a:pt x="162" y="188"/>
                  </a:moveTo>
                  <a:cubicBezTo>
                    <a:pt x="37" y="188"/>
                    <a:pt x="37" y="188"/>
                    <a:pt x="37" y="188"/>
                  </a:cubicBezTo>
                  <a:cubicBezTo>
                    <a:pt x="37" y="13"/>
                    <a:pt x="37" y="13"/>
                    <a:pt x="37" y="13"/>
                  </a:cubicBezTo>
                  <a:cubicBezTo>
                    <a:pt x="125" y="13"/>
                    <a:pt x="125" y="13"/>
                    <a:pt x="125" y="13"/>
                  </a:cubicBezTo>
                  <a:cubicBezTo>
                    <a:pt x="125" y="38"/>
                    <a:pt x="125" y="38"/>
                    <a:pt x="125" y="38"/>
                  </a:cubicBezTo>
                  <a:cubicBezTo>
                    <a:pt x="125" y="50"/>
                    <a:pt x="125" y="50"/>
                    <a:pt x="125" y="50"/>
                  </a:cubicBezTo>
                  <a:cubicBezTo>
                    <a:pt x="137" y="50"/>
                    <a:pt x="137" y="50"/>
                    <a:pt x="137" y="50"/>
                  </a:cubicBezTo>
                  <a:cubicBezTo>
                    <a:pt x="162" y="50"/>
                    <a:pt x="162" y="50"/>
                    <a:pt x="162" y="50"/>
                  </a:cubicBezTo>
                  <a:lnTo>
                    <a:pt x="162" y="188"/>
                  </a:lnTo>
                  <a:close/>
                  <a:moveTo>
                    <a:pt x="56" y="144"/>
                  </a:moveTo>
                  <a:cubicBezTo>
                    <a:pt x="69" y="144"/>
                    <a:pt x="69" y="144"/>
                    <a:pt x="69" y="144"/>
                  </a:cubicBezTo>
                  <a:cubicBezTo>
                    <a:pt x="69" y="132"/>
                    <a:pt x="69" y="132"/>
                    <a:pt x="69" y="132"/>
                  </a:cubicBezTo>
                  <a:cubicBezTo>
                    <a:pt x="56" y="132"/>
                    <a:pt x="56" y="132"/>
                    <a:pt x="56" y="132"/>
                  </a:cubicBezTo>
                  <a:lnTo>
                    <a:pt x="56" y="144"/>
                  </a:lnTo>
                  <a:close/>
                  <a:moveTo>
                    <a:pt x="56" y="94"/>
                  </a:moveTo>
                  <a:cubicBezTo>
                    <a:pt x="69" y="94"/>
                    <a:pt x="69" y="94"/>
                    <a:pt x="69" y="94"/>
                  </a:cubicBezTo>
                  <a:cubicBezTo>
                    <a:pt x="69" y="82"/>
                    <a:pt x="69" y="82"/>
                    <a:pt x="69" y="82"/>
                  </a:cubicBezTo>
                  <a:cubicBezTo>
                    <a:pt x="56" y="82"/>
                    <a:pt x="56" y="82"/>
                    <a:pt x="56" y="82"/>
                  </a:cubicBezTo>
                  <a:lnTo>
                    <a:pt x="56" y="94"/>
                  </a:lnTo>
                  <a:close/>
                  <a:moveTo>
                    <a:pt x="56" y="44"/>
                  </a:moveTo>
                  <a:cubicBezTo>
                    <a:pt x="69" y="44"/>
                    <a:pt x="69" y="44"/>
                    <a:pt x="69" y="44"/>
                  </a:cubicBezTo>
                  <a:cubicBezTo>
                    <a:pt x="69" y="32"/>
                    <a:pt x="69" y="32"/>
                    <a:pt x="69" y="32"/>
                  </a:cubicBezTo>
                  <a:cubicBezTo>
                    <a:pt x="56" y="32"/>
                    <a:pt x="56" y="32"/>
                    <a:pt x="56" y="32"/>
                  </a:cubicBezTo>
                  <a:lnTo>
                    <a:pt x="56" y="44"/>
                  </a:lnTo>
                  <a:close/>
                  <a:moveTo>
                    <a:pt x="94" y="157"/>
                  </a:moveTo>
                  <a:cubicBezTo>
                    <a:pt x="106" y="157"/>
                    <a:pt x="106" y="157"/>
                    <a:pt x="106" y="157"/>
                  </a:cubicBezTo>
                  <a:cubicBezTo>
                    <a:pt x="106" y="132"/>
                    <a:pt x="106" y="132"/>
                    <a:pt x="106" y="132"/>
                  </a:cubicBezTo>
                  <a:cubicBezTo>
                    <a:pt x="94" y="132"/>
                    <a:pt x="94" y="132"/>
                    <a:pt x="94" y="132"/>
                  </a:cubicBezTo>
                  <a:lnTo>
                    <a:pt x="94" y="157"/>
                  </a:lnTo>
                  <a:close/>
                  <a:moveTo>
                    <a:pt x="94" y="94"/>
                  </a:moveTo>
                  <a:cubicBezTo>
                    <a:pt x="106" y="94"/>
                    <a:pt x="106" y="94"/>
                    <a:pt x="106" y="94"/>
                  </a:cubicBezTo>
                  <a:cubicBezTo>
                    <a:pt x="106" y="82"/>
                    <a:pt x="106" y="82"/>
                    <a:pt x="106" y="82"/>
                  </a:cubicBezTo>
                  <a:cubicBezTo>
                    <a:pt x="94" y="82"/>
                    <a:pt x="94" y="82"/>
                    <a:pt x="94" y="82"/>
                  </a:cubicBezTo>
                  <a:lnTo>
                    <a:pt x="94" y="94"/>
                  </a:lnTo>
                  <a:close/>
                  <a:moveTo>
                    <a:pt x="94" y="44"/>
                  </a:moveTo>
                  <a:cubicBezTo>
                    <a:pt x="106" y="44"/>
                    <a:pt x="106" y="44"/>
                    <a:pt x="106" y="44"/>
                  </a:cubicBezTo>
                  <a:cubicBezTo>
                    <a:pt x="106" y="32"/>
                    <a:pt x="106" y="32"/>
                    <a:pt x="106" y="32"/>
                  </a:cubicBezTo>
                  <a:cubicBezTo>
                    <a:pt x="94" y="32"/>
                    <a:pt x="94" y="32"/>
                    <a:pt x="94" y="32"/>
                  </a:cubicBezTo>
                  <a:lnTo>
                    <a:pt x="94" y="44"/>
                  </a:lnTo>
                  <a:close/>
                  <a:moveTo>
                    <a:pt x="131" y="144"/>
                  </a:moveTo>
                  <a:cubicBezTo>
                    <a:pt x="144" y="144"/>
                    <a:pt x="144" y="144"/>
                    <a:pt x="144" y="144"/>
                  </a:cubicBezTo>
                  <a:cubicBezTo>
                    <a:pt x="144" y="132"/>
                    <a:pt x="144" y="132"/>
                    <a:pt x="144" y="132"/>
                  </a:cubicBezTo>
                  <a:cubicBezTo>
                    <a:pt x="131" y="132"/>
                    <a:pt x="131" y="132"/>
                    <a:pt x="131" y="132"/>
                  </a:cubicBezTo>
                  <a:lnTo>
                    <a:pt x="131" y="144"/>
                  </a:lnTo>
                  <a:close/>
                  <a:moveTo>
                    <a:pt x="131" y="94"/>
                  </a:moveTo>
                  <a:cubicBezTo>
                    <a:pt x="144" y="94"/>
                    <a:pt x="144" y="94"/>
                    <a:pt x="144" y="94"/>
                  </a:cubicBezTo>
                  <a:cubicBezTo>
                    <a:pt x="144" y="82"/>
                    <a:pt x="144" y="82"/>
                    <a:pt x="144" y="82"/>
                  </a:cubicBezTo>
                  <a:cubicBezTo>
                    <a:pt x="131" y="82"/>
                    <a:pt x="131" y="82"/>
                    <a:pt x="131" y="82"/>
                  </a:cubicBezTo>
                  <a:lnTo>
                    <a:pt x="131" y="94"/>
                  </a:lnTo>
                  <a:close/>
                </a:path>
              </a:pathLst>
            </a:custGeom>
            <a:solidFill>
              <a:schemeClr val="tx2"/>
            </a:solidFill>
            <a:ln>
              <a:noFill/>
            </a:ln>
          </p:spPr>
          <p:txBody>
            <a:bodyPr vert="horz" wrap="square" lIns="43980" tIns="21991" rIns="43980" bIns="21991" numCol="1" anchor="t" anchorCtr="0" compatLnSpc="1">
              <a:prstTxWarp prst="textNoShape">
                <a:avLst/>
              </a:prstTxWarp>
            </a:bodyPr>
            <a:lstStyle/>
            <a:p>
              <a:pPr defTabSz="592452" fontAlgn="auto">
                <a:spcBef>
                  <a:spcPts val="0"/>
                </a:spcBef>
                <a:spcAft>
                  <a:spcPts val="0"/>
                </a:spcAft>
              </a:pPr>
              <a:endParaRPr lang="en-GB" sz="451" dirty="0">
                <a:solidFill>
                  <a:srgbClr val="00205B"/>
                </a:solidFill>
                <a:latin typeface="+mn-lt"/>
                <a:cs typeface="+mn-cs"/>
              </a:endParaRPr>
            </a:p>
          </p:txBody>
        </p:sp>
        <p:sp>
          <p:nvSpPr>
            <p:cNvPr id="11" name="Freeform 62">
              <a:extLst>
                <a:ext uri="{FF2B5EF4-FFF2-40B4-BE49-F238E27FC236}">
                  <a16:creationId xmlns:a16="http://schemas.microsoft.com/office/drawing/2014/main" id="{E58CA352-32EB-A262-C8C4-8E84176D002B}"/>
                </a:ext>
              </a:extLst>
            </p:cNvPr>
            <p:cNvSpPr>
              <a:spLocks/>
            </p:cNvSpPr>
            <p:nvPr/>
          </p:nvSpPr>
          <p:spPr bwMode="auto">
            <a:xfrm>
              <a:off x="3975261" y="4983501"/>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tx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12" name="Freeform 63">
              <a:extLst>
                <a:ext uri="{FF2B5EF4-FFF2-40B4-BE49-F238E27FC236}">
                  <a16:creationId xmlns:a16="http://schemas.microsoft.com/office/drawing/2014/main" id="{63C1AD45-A38C-8BB0-345C-5E7E2F4AF088}"/>
                </a:ext>
              </a:extLst>
            </p:cNvPr>
            <p:cNvSpPr>
              <a:spLocks/>
            </p:cNvSpPr>
            <p:nvPr/>
          </p:nvSpPr>
          <p:spPr bwMode="auto">
            <a:xfrm>
              <a:off x="4231861" y="4983501"/>
              <a:ext cx="212181" cy="234141"/>
            </a:xfrm>
            <a:custGeom>
              <a:avLst/>
              <a:gdLst>
                <a:gd name="T0" fmla="*/ 151 w 865"/>
                <a:gd name="T1" fmla="*/ 191 h 864"/>
                <a:gd name="T2" fmla="*/ 485 w 865"/>
                <a:gd name="T3" fmla="*/ 0 h 864"/>
                <a:gd name="T4" fmla="*/ 766 w 865"/>
                <a:gd name="T5" fmla="*/ 136 h 864"/>
                <a:gd name="T6" fmla="*/ 752 w 865"/>
                <a:gd name="T7" fmla="*/ 159 h 864"/>
                <a:gd name="T8" fmla="*/ 781 w 865"/>
                <a:gd name="T9" fmla="*/ 258 h 864"/>
                <a:gd name="T10" fmla="*/ 787 w 865"/>
                <a:gd name="T11" fmla="*/ 342 h 864"/>
                <a:gd name="T12" fmla="*/ 823 w 865"/>
                <a:gd name="T13" fmla="*/ 401 h 864"/>
                <a:gd name="T14" fmla="*/ 855 w 865"/>
                <a:gd name="T15" fmla="*/ 473 h 864"/>
                <a:gd name="T16" fmla="*/ 776 w 865"/>
                <a:gd name="T17" fmla="*/ 511 h 864"/>
                <a:gd name="T18" fmla="*/ 778 w 865"/>
                <a:gd name="T19" fmla="*/ 571 h 864"/>
                <a:gd name="T20" fmla="*/ 758 w 865"/>
                <a:gd name="T21" fmla="*/ 682 h 864"/>
                <a:gd name="T22" fmla="*/ 652 w 865"/>
                <a:gd name="T23" fmla="*/ 702 h 864"/>
                <a:gd name="T24" fmla="*/ 593 w 865"/>
                <a:gd name="T25" fmla="*/ 699 h 864"/>
                <a:gd name="T26" fmla="*/ 593 w 865"/>
                <a:gd name="T27" fmla="*/ 845 h 864"/>
                <a:gd name="T28" fmla="*/ 575 w 865"/>
                <a:gd name="T29" fmla="*/ 864 h 864"/>
                <a:gd name="T30" fmla="*/ 555 w 865"/>
                <a:gd name="T31" fmla="*/ 864 h 864"/>
                <a:gd name="T32" fmla="*/ 341 w 865"/>
                <a:gd name="T33" fmla="*/ 812 h 864"/>
                <a:gd name="T34" fmla="*/ 331 w 865"/>
                <a:gd name="T35" fmla="*/ 797 h 864"/>
                <a:gd name="T36" fmla="*/ 326 w 865"/>
                <a:gd name="T37" fmla="*/ 700 h 864"/>
                <a:gd name="T38" fmla="*/ 151 w 865"/>
                <a:gd name="T39" fmla="*/ 19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5" h="864">
                  <a:moveTo>
                    <a:pt x="151" y="191"/>
                  </a:moveTo>
                  <a:cubicBezTo>
                    <a:pt x="196" y="97"/>
                    <a:pt x="304" y="0"/>
                    <a:pt x="485" y="0"/>
                  </a:cubicBezTo>
                  <a:cubicBezTo>
                    <a:pt x="690" y="0"/>
                    <a:pt x="775" y="94"/>
                    <a:pt x="766" y="136"/>
                  </a:cubicBezTo>
                  <a:cubicBezTo>
                    <a:pt x="762" y="144"/>
                    <a:pt x="757" y="152"/>
                    <a:pt x="752" y="159"/>
                  </a:cubicBezTo>
                  <a:cubicBezTo>
                    <a:pt x="762" y="171"/>
                    <a:pt x="786" y="205"/>
                    <a:pt x="781" y="258"/>
                  </a:cubicBezTo>
                  <a:cubicBezTo>
                    <a:pt x="779" y="286"/>
                    <a:pt x="783" y="332"/>
                    <a:pt x="787" y="342"/>
                  </a:cubicBezTo>
                  <a:cubicBezTo>
                    <a:pt x="794" y="360"/>
                    <a:pt x="807" y="385"/>
                    <a:pt x="823" y="401"/>
                  </a:cubicBezTo>
                  <a:cubicBezTo>
                    <a:pt x="840" y="417"/>
                    <a:pt x="865" y="451"/>
                    <a:pt x="855" y="473"/>
                  </a:cubicBezTo>
                  <a:cubicBezTo>
                    <a:pt x="849" y="487"/>
                    <a:pt x="825" y="511"/>
                    <a:pt x="776" y="511"/>
                  </a:cubicBezTo>
                  <a:cubicBezTo>
                    <a:pt x="777" y="527"/>
                    <a:pt x="778" y="548"/>
                    <a:pt x="778" y="571"/>
                  </a:cubicBezTo>
                  <a:cubicBezTo>
                    <a:pt x="778" y="651"/>
                    <a:pt x="768" y="672"/>
                    <a:pt x="758" y="682"/>
                  </a:cubicBezTo>
                  <a:cubicBezTo>
                    <a:pt x="749" y="691"/>
                    <a:pt x="728" y="702"/>
                    <a:pt x="652" y="702"/>
                  </a:cubicBezTo>
                  <a:cubicBezTo>
                    <a:pt x="639" y="702"/>
                    <a:pt x="613" y="701"/>
                    <a:pt x="593" y="699"/>
                  </a:cubicBezTo>
                  <a:cubicBezTo>
                    <a:pt x="593" y="845"/>
                    <a:pt x="593" y="845"/>
                    <a:pt x="593" y="845"/>
                  </a:cubicBezTo>
                  <a:cubicBezTo>
                    <a:pt x="593" y="855"/>
                    <a:pt x="585" y="863"/>
                    <a:pt x="575" y="864"/>
                  </a:cubicBezTo>
                  <a:cubicBezTo>
                    <a:pt x="573" y="864"/>
                    <a:pt x="566" y="864"/>
                    <a:pt x="555" y="864"/>
                  </a:cubicBezTo>
                  <a:cubicBezTo>
                    <a:pt x="514" y="864"/>
                    <a:pt x="418" y="859"/>
                    <a:pt x="341" y="812"/>
                  </a:cubicBezTo>
                  <a:cubicBezTo>
                    <a:pt x="335" y="809"/>
                    <a:pt x="332" y="803"/>
                    <a:pt x="331" y="797"/>
                  </a:cubicBezTo>
                  <a:cubicBezTo>
                    <a:pt x="326" y="700"/>
                    <a:pt x="326" y="700"/>
                    <a:pt x="326" y="700"/>
                  </a:cubicBezTo>
                  <a:cubicBezTo>
                    <a:pt x="200" y="650"/>
                    <a:pt x="0" y="503"/>
                    <a:pt x="151" y="191"/>
                  </a:cubicBezTo>
                  <a:close/>
                </a:path>
              </a:pathLst>
            </a:custGeom>
            <a:solidFill>
              <a:schemeClr val="tx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13" name="Freeform 64">
              <a:extLst>
                <a:ext uri="{FF2B5EF4-FFF2-40B4-BE49-F238E27FC236}">
                  <a16:creationId xmlns:a16="http://schemas.microsoft.com/office/drawing/2014/main" id="{F9D75FC9-FCB8-32C6-38C6-714E1B3EECE2}"/>
                </a:ext>
              </a:extLst>
            </p:cNvPr>
            <p:cNvSpPr>
              <a:spLocks/>
            </p:cNvSpPr>
            <p:nvPr/>
          </p:nvSpPr>
          <p:spPr bwMode="auto">
            <a:xfrm>
              <a:off x="4488460" y="4983501"/>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tx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14" name="Freeform 62">
              <a:extLst>
                <a:ext uri="{FF2B5EF4-FFF2-40B4-BE49-F238E27FC236}">
                  <a16:creationId xmlns:a16="http://schemas.microsoft.com/office/drawing/2014/main" id="{B8D002A4-9C5F-C310-76B2-1461A7A9525C}"/>
                </a:ext>
              </a:extLst>
            </p:cNvPr>
            <p:cNvSpPr>
              <a:spLocks/>
            </p:cNvSpPr>
            <p:nvPr/>
          </p:nvSpPr>
          <p:spPr bwMode="auto">
            <a:xfrm>
              <a:off x="3975261" y="5818704"/>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tx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15" name="Freeform 63">
              <a:extLst>
                <a:ext uri="{FF2B5EF4-FFF2-40B4-BE49-F238E27FC236}">
                  <a16:creationId xmlns:a16="http://schemas.microsoft.com/office/drawing/2014/main" id="{B697CDBA-13E7-D9CB-517D-2387137B16AD}"/>
                </a:ext>
              </a:extLst>
            </p:cNvPr>
            <p:cNvSpPr>
              <a:spLocks/>
            </p:cNvSpPr>
            <p:nvPr/>
          </p:nvSpPr>
          <p:spPr bwMode="auto">
            <a:xfrm>
              <a:off x="4231861" y="5818704"/>
              <a:ext cx="212181" cy="234141"/>
            </a:xfrm>
            <a:custGeom>
              <a:avLst/>
              <a:gdLst>
                <a:gd name="T0" fmla="*/ 151 w 865"/>
                <a:gd name="T1" fmla="*/ 191 h 864"/>
                <a:gd name="T2" fmla="*/ 485 w 865"/>
                <a:gd name="T3" fmla="*/ 0 h 864"/>
                <a:gd name="T4" fmla="*/ 766 w 865"/>
                <a:gd name="T5" fmla="*/ 136 h 864"/>
                <a:gd name="T6" fmla="*/ 752 w 865"/>
                <a:gd name="T7" fmla="*/ 159 h 864"/>
                <a:gd name="T8" fmla="*/ 781 w 865"/>
                <a:gd name="T9" fmla="*/ 258 h 864"/>
                <a:gd name="T10" fmla="*/ 787 w 865"/>
                <a:gd name="T11" fmla="*/ 342 h 864"/>
                <a:gd name="T12" fmla="*/ 823 w 865"/>
                <a:gd name="T13" fmla="*/ 401 h 864"/>
                <a:gd name="T14" fmla="*/ 855 w 865"/>
                <a:gd name="T15" fmla="*/ 473 h 864"/>
                <a:gd name="T16" fmla="*/ 776 w 865"/>
                <a:gd name="T17" fmla="*/ 511 h 864"/>
                <a:gd name="T18" fmla="*/ 778 w 865"/>
                <a:gd name="T19" fmla="*/ 571 h 864"/>
                <a:gd name="T20" fmla="*/ 758 w 865"/>
                <a:gd name="T21" fmla="*/ 682 h 864"/>
                <a:gd name="T22" fmla="*/ 652 w 865"/>
                <a:gd name="T23" fmla="*/ 702 h 864"/>
                <a:gd name="T24" fmla="*/ 593 w 865"/>
                <a:gd name="T25" fmla="*/ 699 h 864"/>
                <a:gd name="T26" fmla="*/ 593 w 865"/>
                <a:gd name="T27" fmla="*/ 845 h 864"/>
                <a:gd name="T28" fmla="*/ 575 w 865"/>
                <a:gd name="T29" fmla="*/ 864 h 864"/>
                <a:gd name="T30" fmla="*/ 555 w 865"/>
                <a:gd name="T31" fmla="*/ 864 h 864"/>
                <a:gd name="T32" fmla="*/ 341 w 865"/>
                <a:gd name="T33" fmla="*/ 812 h 864"/>
                <a:gd name="T34" fmla="*/ 331 w 865"/>
                <a:gd name="T35" fmla="*/ 797 h 864"/>
                <a:gd name="T36" fmla="*/ 326 w 865"/>
                <a:gd name="T37" fmla="*/ 700 h 864"/>
                <a:gd name="T38" fmla="*/ 151 w 865"/>
                <a:gd name="T39" fmla="*/ 19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5" h="864">
                  <a:moveTo>
                    <a:pt x="151" y="191"/>
                  </a:moveTo>
                  <a:cubicBezTo>
                    <a:pt x="196" y="97"/>
                    <a:pt x="304" y="0"/>
                    <a:pt x="485" y="0"/>
                  </a:cubicBezTo>
                  <a:cubicBezTo>
                    <a:pt x="690" y="0"/>
                    <a:pt x="775" y="94"/>
                    <a:pt x="766" y="136"/>
                  </a:cubicBezTo>
                  <a:cubicBezTo>
                    <a:pt x="762" y="144"/>
                    <a:pt x="757" y="152"/>
                    <a:pt x="752" y="159"/>
                  </a:cubicBezTo>
                  <a:cubicBezTo>
                    <a:pt x="762" y="171"/>
                    <a:pt x="786" y="205"/>
                    <a:pt x="781" y="258"/>
                  </a:cubicBezTo>
                  <a:cubicBezTo>
                    <a:pt x="779" y="286"/>
                    <a:pt x="783" y="332"/>
                    <a:pt x="787" y="342"/>
                  </a:cubicBezTo>
                  <a:cubicBezTo>
                    <a:pt x="794" y="360"/>
                    <a:pt x="807" y="385"/>
                    <a:pt x="823" y="401"/>
                  </a:cubicBezTo>
                  <a:cubicBezTo>
                    <a:pt x="840" y="417"/>
                    <a:pt x="865" y="451"/>
                    <a:pt x="855" y="473"/>
                  </a:cubicBezTo>
                  <a:cubicBezTo>
                    <a:pt x="849" y="487"/>
                    <a:pt x="825" y="511"/>
                    <a:pt x="776" y="511"/>
                  </a:cubicBezTo>
                  <a:cubicBezTo>
                    <a:pt x="777" y="527"/>
                    <a:pt x="778" y="548"/>
                    <a:pt x="778" y="571"/>
                  </a:cubicBezTo>
                  <a:cubicBezTo>
                    <a:pt x="778" y="651"/>
                    <a:pt x="768" y="672"/>
                    <a:pt x="758" y="682"/>
                  </a:cubicBezTo>
                  <a:cubicBezTo>
                    <a:pt x="749" y="691"/>
                    <a:pt x="728" y="702"/>
                    <a:pt x="652" y="702"/>
                  </a:cubicBezTo>
                  <a:cubicBezTo>
                    <a:pt x="639" y="702"/>
                    <a:pt x="613" y="701"/>
                    <a:pt x="593" y="699"/>
                  </a:cubicBezTo>
                  <a:cubicBezTo>
                    <a:pt x="593" y="845"/>
                    <a:pt x="593" y="845"/>
                    <a:pt x="593" y="845"/>
                  </a:cubicBezTo>
                  <a:cubicBezTo>
                    <a:pt x="593" y="855"/>
                    <a:pt x="585" y="863"/>
                    <a:pt x="575" y="864"/>
                  </a:cubicBezTo>
                  <a:cubicBezTo>
                    <a:pt x="573" y="864"/>
                    <a:pt x="566" y="864"/>
                    <a:pt x="555" y="864"/>
                  </a:cubicBezTo>
                  <a:cubicBezTo>
                    <a:pt x="514" y="864"/>
                    <a:pt x="418" y="859"/>
                    <a:pt x="341" y="812"/>
                  </a:cubicBezTo>
                  <a:cubicBezTo>
                    <a:pt x="335" y="809"/>
                    <a:pt x="332" y="803"/>
                    <a:pt x="331" y="797"/>
                  </a:cubicBezTo>
                  <a:cubicBezTo>
                    <a:pt x="326" y="700"/>
                    <a:pt x="326" y="700"/>
                    <a:pt x="326" y="700"/>
                  </a:cubicBezTo>
                  <a:cubicBezTo>
                    <a:pt x="200" y="650"/>
                    <a:pt x="0" y="503"/>
                    <a:pt x="151" y="191"/>
                  </a:cubicBezTo>
                  <a:close/>
                </a:path>
              </a:pathLst>
            </a:custGeom>
            <a:solidFill>
              <a:schemeClr val="tx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16" name="Freeform 64">
              <a:extLst>
                <a:ext uri="{FF2B5EF4-FFF2-40B4-BE49-F238E27FC236}">
                  <a16:creationId xmlns:a16="http://schemas.microsoft.com/office/drawing/2014/main" id="{C012DFCE-6889-A18A-9A25-08B77ABFAEE7}"/>
                </a:ext>
              </a:extLst>
            </p:cNvPr>
            <p:cNvSpPr>
              <a:spLocks/>
            </p:cNvSpPr>
            <p:nvPr/>
          </p:nvSpPr>
          <p:spPr bwMode="auto">
            <a:xfrm>
              <a:off x="4488460" y="5818704"/>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tx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grpSp>
      <p:grpSp>
        <p:nvGrpSpPr>
          <p:cNvPr id="17" name="Group 16">
            <a:extLst>
              <a:ext uri="{FF2B5EF4-FFF2-40B4-BE49-F238E27FC236}">
                <a16:creationId xmlns:a16="http://schemas.microsoft.com/office/drawing/2014/main" id="{9CE3BE33-8E19-9CF1-4250-238D83EA6E07}"/>
              </a:ext>
            </a:extLst>
          </p:cNvPr>
          <p:cNvGrpSpPr/>
          <p:nvPr/>
        </p:nvGrpSpPr>
        <p:grpSpPr>
          <a:xfrm>
            <a:off x="1733903" y="1390409"/>
            <a:ext cx="1340859" cy="2556448"/>
            <a:chOff x="570088" y="3491403"/>
            <a:chExt cx="1413432" cy="2880722"/>
          </a:xfrm>
        </p:grpSpPr>
        <p:sp>
          <p:nvSpPr>
            <p:cNvPr id="18" name="Freeform 62">
              <a:extLst>
                <a:ext uri="{FF2B5EF4-FFF2-40B4-BE49-F238E27FC236}">
                  <a16:creationId xmlns:a16="http://schemas.microsoft.com/office/drawing/2014/main" id="{7A23E296-553F-3CBF-0625-9BF2CD24F5CD}"/>
                </a:ext>
              </a:extLst>
            </p:cNvPr>
            <p:cNvSpPr>
              <a:spLocks/>
            </p:cNvSpPr>
            <p:nvPr/>
          </p:nvSpPr>
          <p:spPr bwMode="auto">
            <a:xfrm>
              <a:off x="915747" y="4327749"/>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bg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19" name="Freeform 63">
              <a:extLst>
                <a:ext uri="{FF2B5EF4-FFF2-40B4-BE49-F238E27FC236}">
                  <a16:creationId xmlns:a16="http://schemas.microsoft.com/office/drawing/2014/main" id="{97DB4ADB-95F2-5CEC-D75F-13C3B407D568}"/>
                </a:ext>
              </a:extLst>
            </p:cNvPr>
            <p:cNvSpPr>
              <a:spLocks/>
            </p:cNvSpPr>
            <p:nvPr/>
          </p:nvSpPr>
          <p:spPr bwMode="auto">
            <a:xfrm>
              <a:off x="1172347" y="4327749"/>
              <a:ext cx="212181" cy="234141"/>
            </a:xfrm>
            <a:custGeom>
              <a:avLst/>
              <a:gdLst>
                <a:gd name="T0" fmla="*/ 151 w 865"/>
                <a:gd name="T1" fmla="*/ 191 h 864"/>
                <a:gd name="T2" fmla="*/ 485 w 865"/>
                <a:gd name="T3" fmla="*/ 0 h 864"/>
                <a:gd name="T4" fmla="*/ 766 w 865"/>
                <a:gd name="T5" fmla="*/ 136 h 864"/>
                <a:gd name="T6" fmla="*/ 752 w 865"/>
                <a:gd name="T7" fmla="*/ 159 h 864"/>
                <a:gd name="T8" fmla="*/ 781 w 865"/>
                <a:gd name="T9" fmla="*/ 258 h 864"/>
                <a:gd name="T10" fmla="*/ 787 w 865"/>
                <a:gd name="T11" fmla="*/ 342 h 864"/>
                <a:gd name="T12" fmla="*/ 823 w 865"/>
                <a:gd name="T13" fmla="*/ 401 h 864"/>
                <a:gd name="T14" fmla="*/ 855 w 865"/>
                <a:gd name="T15" fmla="*/ 473 h 864"/>
                <a:gd name="T16" fmla="*/ 776 w 865"/>
                <a:gd name="T17" fmla="*/ 511 h 864"/>
                <a:gd name="T18" fmla="*/ 778 w 865"/>
                <a:gd name="T19" fmla="*/ 571 h 864"/>
                <a:gd name="T20" fmla="*/ 758 w 865"/>
                <a:gd name="T21" fmla="*/ 682 h 864"/>
                <a:gd name="T22" fmla="*/ 652 w 865"/>
                <a:gd name="T23" fmla="*/ 702 h 864"/>
                <a:gd name="T24" fmla="*/ 593 w 865"/>
                <a:gd name="T25" fmla="*/ 699 h 864"/>
                <a:gd name="T26" fmla="*/ 593 w 865"/>
                <a:gd name="T27" fmla="*/ 845 h 864"/>
                <a:gd name="T28" fmla="*/ 575 w 865"/>
                <a:gd name="T29" fmla="*/ 864 h 864"/>
                <a:gd name="T30" fmla="*/ 555 w 865"/>
                <a:gd name="T31" fmla="*/ 864 h 864"/>
                <a:gd name="T32" fmla="*/ 341 w 865"/>
                <a:gd name="T33" fmla="*/ 812 h 864"/>
                <a:gd name="T34" fmla="*/ 331 w 865"/>
                <a:gd name="T35" fmla="*/ 797 h 864"/>
                <a:gd name="T36" fmla="*/ 326 w 865"/>
                <a:gd name="T37" fmla="*/ 700 h 864"/>
                <a:gd name="T38" fmla="*/ 151 w 865"/>
                <a:gd name="T39" fmla="*/ 19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5" h="864">
                  <a:moveTo>
                    <a:pt x="151" y="191"/>
                  </a:moveTo>
                  <a:cubicBezTo>
                    <a:pt x="196" y="97"/>
                    <a:pt x="304" y="0"/>
                    <a:pt x="485" y="0"/>
                  </a:cubicBezTo>
                  <a:cubicBezTo>
                    <a:pt x="690" y="0"/>
                    <a:pt x="775" y="94"/>
                    <a:pt x="766" y="136"/>
                  </a:cubicBezTo>
                  <a:cubicBezTo>
                    <a:pt x="762" y="144"/>
                    <a:pt x="757" y="152"/>
                    <a:pt x="752" y="159"/>
                  </a:cubicBezTo>
                  <a:cubicBezTo>
                    <a:pt x="762" y="171"/>
                    <a:pt x="786" y="205"/>
                    <a:pt x="781" y="258"/>
                  </a:cubicBezTo>
                  <a:cubicBezTo>
                    <a:pt x="779" y="286"/>
                    <a:pt x="783" y="332"/>
                    <a:pt x="787" y="342"/>
                  </a:cubicBezTo>
                  <a:cubicBezTo>
                    <a:pt x="794" y="360"/>
                    <a:pt x="807" y="385"/>
                    <a:pt x="823" y="401"/>
                  </a:cubicBezTo>
                  <a:cubicBezTo>
                    <a:pt x="840" y="417"/>
                    <a:pt x="865" y="451"/>
                    <a:pt x="855" y="473"/>
                  </a:cubicBezTo>
                  <a:cubicBezTo>
                    <a:pt x="849" y="487"/>
                    <a:pt x="825" y="511"/>
                    <a:pt x="776" y="511"/>
                  </a:cubicBezTo>
                  <a:cubicBezTo>
                    <a:pt x="777" y="527"/>
                    <a:pt x="778" y="548"/>
                    <a:pt x="778" y="571"/>
                  </a:cubicBezTo>
                  <a:cubicBezTo>
                    <a:pt x="778" y="651"/>
                    <a:pt x="768" y="672"/>
                    <a:pt x="758" y="682"/>
                  </a:cubicBezTo>
                  <a:cubicBezTo>
                    <a:pt x="749" y="691"/>
                    <a:pt x="728" y="702"/>
                    <a:pt x="652" y="702"/>
                  </a:cubicBezTo>
                  <a:cubicBezTo>
                    <a:pt x="639" y="702"/>
                    <a:pt x="613" y="701"/>
                    <a:pt x="593" y="699"/>
                  </a:cubicBezTo>
                  <a:cubicBezTo>
                    <a:pt x="593" y="845"/>
                    <a:pt x="593" y="845"/>
                    <a:pt x="593" y="845"/>
                  </a:cubicBezTo>
                  <a:cubicBezTo>
                    <a:pt x="593" y="855"/>
                    <a:pt x="585" y="863"/>
                    <a:pt x="575" y="864"/>
                  </a:cubicBezTo>
                  <a:cubicBezTo>
                    <a:pt x="573" y="864"/>
                    <a:pt x="566" y="864"/>
                    <a:pt x="555" y="864"/>
                  </a:cubicBezTo>
                  <a:cubicBezTo>
                    <a:pt x="514" y="864"/>
                    <a:pt x="418" y="859"/>
                    <a:pt x="341" y="812"/>
                  </a:cubicBezTo>
                  <a:cubicBezTo>
                    <a:pt x="335" y="809"/>
                    <a:pt x="332" y="803"/>
                    <a:pt x="331" y="797"/>
                  </a:cubicBezTo>
                  <a:cubicBezTo>
                    <a:pt x="326" y="700"/>
                    <a:pt x="326" y="700"/>
                    <a:pt x="326" y="700"/>
                  </a:cubicBezTo>
                  <a:cubicBezTo>
                    <a:pt x="200" y="650"/>
                    <a:pt x="0" y="503"/>
                    <a:pt x="151" y="191"/>
                  </a:cubicBezTo>
                  <a:close/>
                </a:path>
              </a:pathLst>
            </a:custGeom>
            <a:solidFill>
              <a:schemeClr val="bg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20" name="Freeform 64">
              <a:extLst>
                <a:ext uri="{FF2B5EF4-FFF2-40B4-BE49-F238E27FC236}">
                  <a16:creationId xmlns:a16="http://schemas.microsoft.com/office/drawing/2014/main" id="{7E0D9745-0194-EF67-D848-C5564B0B7BD2}"/>
                </a:ext>
              </a:extLst>
            </p:cNvPr>
            <p:cNvSpPr>
              <a:spLocks/>
            </p:cNvSpPr>
            <p:nvPr/>
          </p:nvSpPr>
          <p:spPr bwMode="auto">
            <a:xfrm>
              <a:off x="1428946" y="4327749"/>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bg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21" name="Freeform 55">
              <a:extLst>
                <a:ext uri="{FF2B5EF4-FFF2-40B4-BE49-F238E27FC236}">
                  <a16:creationId xmlns:a16="http://schemas.microsoft.com/office/drawing/2014/main" id="{9C2E1E4C-7BA2-4496-6188-CC8E9D616700}"/>
                </a:ext>
              </a:extLst>
            </p:cNvPr>
            <p:cNvSpPr>
              <a:spLocks noChangeAspect="1" noEditPoints="1"/>
            </p:cNvSpPr>
            <p:nvPr/>
          </p:nvSpPr>
          <p:spPr bwMode="auto">
            <a:xfrm>
              <a:off x="570088" y="3491403"/>
              <a:ext cx="1413432" cy="2880722"/>
            </a:xfrm>
            <a:custGeom>
              <a:avLst/>
              <a:gdLst>
                <a:gd name="T0" fmla="*/ 175 w 200"/>
                <a:gd name="T1" fmla="*/ 188 h 200"/>
                <a:gd name="T2" fmla="*/ 175 w 200"/>
                <a:gd name="T3" fmla="*/ 50 h 200"/>
                <a:gd name="T4" fmla="*/ 162 w 200"/>
                <a:gd name="T5" fmla="*/ 38 h 200"/>
                <a:gd name="T6" fmla="*/ 137 w 200"/>
                <a:gd name="T7" fmla="*/ 38 h 200"/>
                <a:gd name="T8" fmla="*/ 137 w 200"/>
                <a:gd name="T9" fmla="*/ 13 h 200"/>
                <a:gd name="T10" fmla="*/ 125 w 200"/>
                <a:gd name="T11" fmla="*/ 0 h 200"/>
                <a:gd name="T12" fmla="*/ 37 w 200"/>
                <a:gd name="T13" fmla="*/ 0 h 200"/>
                <a:gd name="T14" fmla="*/ 25 w 200"/>
                <a:gd name="T15" fmla="*/ 13 h 200"/>
                <a:gd name="T16" fmla="*/ 25 w 200"/>
                <a:gd name="T17" fmla="*/ 188 h 200"/>
                <a:gd name="T18" fmla="*/ 0 w 200"/>
                <a:gd name="T19" fmla="*/ 188 h 200"/>
                <a:gd name="T20" fmla="*/ 0 w 200"/>
                <a:gd name="T21" fmla="*/ 200 h 200"/>
                <a:gd name="T22" fmla="*/ 200 w 200"/>
                <a:gd name="T23" fmla="*/ 200 h 200"/>
                <a:gd name="T24" fmla="*/ 200 w 200"/>
                <a:gd name="T25" fmla="*/ 188 h 200"/>
                <a:gd name="T26" fmla="*/ 175 w 200"/>
                <a:gd name="T27" fmla="*/ 188 h 200"/>
                <a:gd name="T28" fmla="*/ 162 w 200"/>
                <a:gd name="T29" fmla="*/ 188 h 200"/>
                <a:gd name="T30" fmla="*/ 37 w 200"/>
                <a:gd name="T31" fmla="*/ 188 h 200"/>
                <a:gd name="T32" fmla="*/ 37 w 200"/>
                <a:gd name="T33" fmla="*/ 13 h 200"/>
                <a:gd name="T34" fmla="*/ 125 w 200"/>
                <a:gd name="T35" fmla="*/ 13 h 200"/>
                <a:gd name="T36" fmla="*/ 125 w 200"/>
                <a:gd name="T37" fmla="*/ 38 h 200"/>
                <a:gd name="T38" fmla="*/ 125 w 200"/>
                <a:gd name="T39" fmla="*/ 50 h 200"/>
                <a:gd name="T40" fmla="*/ 137 w 200"/>
                <a:gd name="T41" fmla="*/ 50 h 200"/>
                <a:gd name="T42" fmla="*/ 162 w 200"/>
                <a:gd name="T43" fmla="*/ 50 h 200"/>
                <a:gd name="T44" fmla="*/ 162 w 200"/>
                <a:gd name="T45" fmla="*/ 188 h 200"/>
                <a:gd name="T46" fmla="*/ 56 w 200"/>
                <a:gd name="T47" fmla="*/ 144 h 200"/>
                <a:gd name="T48" fmla="*/ 69 w 200"/>
                <a:gd name="T49" fmla="*/ 144 h 200"/>
                <a:gd name="T50" fmla="*/ 69 w 200"/>
                <a:gd name="T51" fmla="*/ 132 h 200"/>
                <a:gd name="T52" fmla="*/ 56 w 200"/>
                <a:gd name="T53" fmla="*/ 132 h 200"/>
                <a:gd name="T54" fmla="*/ 56 w 200"/>
                <a:gd name="T55" fmla="*/ 144 h 200"/>
                <a:gd name="T56" fmla="*/ 56 w 200"/>
                <a:gd name="T57" fmla="*/ 94 h 200"/>
                <a:gd name="T58" fmla="*/ 69 w 200"/>
                <a:gd name="T59" fmla="*/ 94 h 200"/>
                <a:gd name="T60" fmla="*/ 69 w 200"/>
                <a:gd name="T61" fmla="*/ 82 h 200"/>
                <a:gd name="T62" fmla="*/ 56 w 200"/>
                <a:gd name="T63" fmla="*/ 82 h 200"/>
                <a:gd name="T64" fmla="*/ 56 w 200"/>
                <a:gd name="T65" fmla="*/ 94 h 200"/>
                <a:gd name="T66" fmla="*/ 56 w 200"/>
                <a:gd name="T67" fmla="*/ 44 h 200"/>
                <a:gd name="T68" fmla="*/ 69 w 200"/>
                <a:gd name="T69" fmla="*/ 44 h 200"/>
                <a:gd name="T70" fmla="*/ 69 w 200"/>
                <a:gd name="T71" fmla="*/ 32 h 200"/>
                <a:gd name="T72" fmla="*/ 56 w 200"/>
                <a:gd name="T73" fmla="*/ 32 h 200"/>
                <a:gd name="T74" fmla="*/ 56 w 200"/>
                <a:gd name="T75" fmla="*/ 44 h 200"/>
                <a:gd name="T76" fmla="*/ 94 w 200"/>
                <a:gd name="T77" fmla="*/ 157 h 200"/>
                <a:gd name="T78" fmla="*/ 106 w 200"/>
                <a:gd name="T79" fmla="*/ 157 h 200"/>
                <a:gd name="T80" fmla="*/ 106 w 200"/>
                <a:gd name="T81" fmla="*/ 132 h 200"/>
                <a:gd name="T82" fmla="*/ 94 w 200"/>
                <a:gd name="T83" fmla="*/ 132 h 200"/>
                <a:gd name="T84" fmla="*/ 94 w 200"/>
                <a:gd name="T85" fmla="*/ 157 h 200"/>
                <a:gd name="T86" fmla="*/ 94 w 200"/>
                <a:gd name="T87" fmla="*/ 94 h 200"/>
                <a:gd name="T88" fmla="*/ 106 w 200"/>
                <a:gd name="T89" fmla="*/ 94 h 200"/>
                <a:gd name="T90" fmla="*/ 106 w 200"/>
                <a:gd name="T91" fmla="*/ 82 h 200"/>
                <a:gd name="T92" fmla="*/ 94 w 200"/>
                <a:gd name="T93" fmla="*/ 82 h 200"/>
                <a:gd name="T94" fmla="*/ 94 w 200"/>
                <a:gd name="T95" fmla="*/ 94 h 200"/>
                <a:gd name="T96" fmla="*/ 94 w 200"/>
                <a:gd name="T97" fmla="*/ 44 h 200"/>
                <a:gd name="T98" fmla="*/ 106 w 200"/>
                <a:gd name="T99" fmla="*/ 44 h 200"/>
                <a:gd name="T100" fmla="*/ 106 w 200"/>
                <a:gd name="T101" fmla="*/ 32 h 200"/>
                <a:gd name="T102" fmla="*/ 94 w 200"/>
                <a:gd name="T103" fmla="*/ 32 h 200"/>
                <a:gd name="T104" fmla="*/ 94 w 200"/>
                <a:gd name="T105" fmla="*/ 44 h 200"/>
                <a:gd name="T106" fmla="*/ 131 w 200"/>
                <a:gd name="T107" fmla="*/ 144 h 200"/>
                <a:gd name="T108" fmla="*/ 144 w 200"/>
                <a:gd name="T109" fmla="*/ 144 h 200"/>
                <a:gd name="T110" fmla="*/ 144 w 200"/>
                <a:gd name="T111" fmla="*/ 132 h 200"/>
                <a:gd name="T112" fmla="*/ 131 w 200"/>
                <a:gd name="T113" fmla="*/ 132 h 200"/>
                <a:gd name="T114" fmla="*/ 131 w 200"/>
                <a:gd name="T115" fmla="*/ 144 h 200"/>
                <a:gd name="T116" fmla="*/ 131 w 200"/>
                <a:gd name="T117" fmla="*/ 94 h 200"/>
                <a:gd name="T118" fmla="*/ 144 w 200"/>
                <a:gd name="T119" fmla="*/ 94 h 200"/>
                <a:gd name="T120" fmla="*/ 144 w 200"/>
                <a:gd name="T121" fmla="*/ 82 h 200"/>
                <a:gd name="T122" fmla="*/ 131 w 200"/>
                <a:gd name="T123" fmla="*/ 82 h 200"/>
                <a:gd name="T124" fmla="*/ 131 w 200"/>
                <a:gd name="T125"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 h="200">
                  <a:moveTo>
                    <a:pt x="175" y="188"/>
                  </a:moveTo>
                  <a:cubicBezTo>
                    <a:pt x="175" y="50"/>
                    <a:pt x="175" y="50"/>
                    <a:pt x="175" y="50"/>
                  </a:cubicBezTo>
                  <a:cubicBezTo>
                    <a:pt x="175" y="44"/>
                    <a:pt x="169" y="38"/>
                    <a:pt x="162" y="38"/>
                  </a:cubicBezTo>
                  <a:cubicBezTo>
                    <a:pt x="137" y="38"/>
                    <a:pt x="137" y="38"/>
                    <a:pt x="137" y="38"/>
                  </a:cubicBezTo>
                  <a:cubicBezTo>
                    <a:pt x="137" y="13"/>
                    <a:pt x="137" y="13"/>
                    <a:pt x="137" y="13"/>
                  </a:cubicBezTo>
                  <a:cubicBezTo>
                    <a:pt x="137" y="6"/>
                    <a:pt x="132" y="0"/>
                    <a:pt x="125" y="0"/>
                  </a:cubicBezTo>
                  <a:cubicBezTo>
                    <a:pt x="37" y="0"/>
                    <a:pt x="37" y="0"/>
                    <a:pt x="37" y="0"/>
                  </a:cubicBezTo>
                  <a:cubicBezTo>
                    <a:pt x="31" y="0"/>
                    <a:pt x="25" y="6"/>
                    <a:pt x="25" y="13"/>
                  </a:cubicBezTo>
                  <a:cubicBezTo>
                    <a:pt x="25" y="188"/>
                    <a:pt x="25" y="188"/>
                    <a:pt x="25" y="188"/>
                  </a:cubicBezTo>
                  <a:cubicBezTo>
                    <a:pt x="0" y="188"/>
                    <a:pt x="0" y="188"/>
                    <a:pt x="0" y="188"/>
                  </a:cubicBezTo>
                  <a:cubicBezTo>
                    <a:pt x="0" y="200"/>
                    <a:pt x="0" y="200"/>
                    <a:pt x="0" y="200"/>
                  </a:cubicBezTo>
                  <a:cubicBezTo>
                    <a:pt x="200" y="200"/>
                    <a:pt x="200" y="200"/>
                    <a:pt x="200" y="200"/>
                  </a:cubicBezTo>
                  <a:cubicBezTo>
                    <a:pt x="200" y="188"/>
                    <a:pt x="200" y="188"/>
                    <a:pt x="200" y="188"/>
                  </a:cubicBezTo>
                  <a:lnTo>
                    <a:pt x="175" y="188"/>
                  </a:lnTo>
                  <a:close/>
                  <a:moveTo>
                    <a:pt x="162" y="188"/>
                  </a:moveTo>
                  <a:cubicBezTo>
                    <a:pt x="37" y="188"/>
                    <a:pt x="37" y="188"/>
                    <a:pt x="37" y="188"/>
                  </a:cubicBezTo>
                  <a:cubicBezTo>
                    <a:pt x="37" y="13"/>
                    <a:pt x="37" y="13"/>
                    <a:pt x="37" y="13"/>
                  </a:cubicBezTo>
                  <a:cubicBezTo>
                    <a:pt x="125" y="13"/>
                    <a:pt x="125" y="13"/>
                    <a:pt x="125" y="13"/>
                  </a:cubicBezTo>
                  <a:cubicBezTo>
                    <a:pt x="125" y="38"/>
                    <a:pt x="125" y="38"/>
                    <a:pt x="125" y="38"/>
                  </a:cubicBezTo>
                  <a:cubicBezTo>
                    <a:pt x="125" y="50"/>
                    <a:pt x="125" y="50"/>
                    <a:pt x="125" y="50"/>
                  </a:cubicBezTo>
                  <a:cubicBezTo>
                    <a:pt x="137" y="50"/>
                    <a:pt x="137" y="50"/>
                    <a:pt x="137" y="50"/>
                  </a:cubicBezTo>
                  <a:cubicBezTo>
                    <a:pt x="162" y="50"/>
                    <a:pt x="162" y="50"/>
                    <a:pt x="162" y="50"/>
                  </a:cubicBezTo>
                  <a:lnTo>
                    <a:pt x="162" y="188"/>
                  </a:lnTo>
                  <a:close/>
                  <a:moveTo>
                    <a:pt x="56" y="144"/>
                  </a:moveTo>
                  <a:cubicBezTo>
                    <a:pt x="69" y="144"/>
                    <a:pt x="69" y="144"/>
                    <a:pt x="69" y="144"/>
                  </a:cubicBezTo>
                  <a:cubicBezTo>
                    <a:pt x="69" y="132"/>
                    <a:pt x="69" y="132"/>
                    <a:pt x="69" y="132"/>
                  </a:cubicBezTo>
                  <a:cubicBezTo>
                    <a:pt x="56" y="132"/>
                    <a:pt x="56" y="132"/>
                    <a:pt x="56" y="132"/>
                  </a:cubicBezTo>
                  <a:lnTo>
                    <a:pt x="56" y="144"/>
                  </a:lnTo>
                  <a:close/>
                  <a:moveTo>
                    <a:pt x="56" y="94"/>
                  </a:moveTo>
                  <a:cubicBezTo>
                    <a:pt x="69" y="94"/>
                    <a:pt x="69" y="94"/>
                    <a:pt x="69" y="94"/>
                  </a:cubicBezTo>
                  <a:cubicBezTo>
                    <a:pt x="69" y="82"/>
                    <a:pt x="69" y="82"/>
                    <a:pt x="69" y="82"/>
                  </a:cubicBezTo>
                  <a:cubicBezTo>
                    <a:pt x="56" y="82"/>
                    <a:pt x="56" y="82"/>
                    <a:pt x="56" y="82"/>
                  </a:cubicBezTo>
                  <a:lnTo>
                    <a:pt x="56" y="94"/>
                  </a:lnTo>
                  <a:close/>
                  <a:moveTo>
                    <a:pt x="56" y="44"/>
                  </a:moveTo>
                  <a:cubicBezTo>
                    <a:pt x="69" y="44"/>
                    <a:pt x="69" y="44"/>
                    <a:pt x="69" y="44"/>
                  </a:cubicBezTo>
                  <a:cubicBezTo>
                    <a:pt x="69" y="32"/>
                    <a:pt x="69" y="32"/>
                    <a:pt x="69" y="32"/>
                  </a:cubicBezTo>
                  <a:cubicBezTo>
                    <a:pt x="56" y="32"/>
                    <a:pt x="56" y="32"/>
                    <a:pt x="56" y="32"/>
                  </a:cubicBezTo>
                  <a:lnTo>
                    <a:pt x="56" y="44"/>
                  </a:lnTo>
                  <a:close/>
                  <a:moveTo>
                    <a:pt x="94" y="157"/>
                  </a:moveTo>
                  <a:cubicBezTo>
                    <a:pt x="106" y="157"/>
                    <a:pt x="106" y="157"/>
                    <a:pt x="106" y="157"/>
                  </a:cubicBezTo>
                  <a:cubicBezTo>
                    <a:pt x="106" y="132"/>
                    <a:pt x="106" y="132"/>
                    <a:pt x="106" y="132"/>
                  </a:cubicBezTo>
                  <a:cubicBezTo>
                    <a:pt x="94" y="132"/>
                    <a:pt x="94" y="132"/>
                    <a:pt x="94" y="132"/>
                  </a:cubicBezTo>
                  <a:lnTo>
                    <a:pt x="94" y="157"/>
                  </a:lnTo>
                  <a:close/>
                  <a:moveTo>
                    <a:pt x="94" y="94"/>
                  </a:moveTo>
                  <a:cubicBezTo>
                    <a:pt x="106" y="94"/>
                    <a:pt x="106" y="94"/>
                    <a:pt x="106" y="94"/>
                  </a:cubicBezTo>
                  <a:cubicBezTo>
                    <a:pt x="106" y="82"/>
                    <a:pt x="106" y="82"/>
                    <a:pt x="106" y="82"/>
                  </a:cubicBezTo>
                  <a:cubicBezTo>
                    <a:pt x="94" y="82"/>
                    <a:pt x="94" y="82"/>
                    <a:pt x="94" y="82"/>
                  </a:cubicBezTo>
                  <a:lnTo>
                    <a:pt x="94" y="94"/>
                  </a:lnTo>
                  <a:close/>
                  <a:moveTo>
                    <a:pt x="94" y="44"/>
                  </a:moveTo>
                  <a:cubicBezTo>
                    <a:pt x="106" y="44"/>
                    <a:pt x="106" y="44"/>
                    <a:pt x="106" y="44"/>
                  </a:cubicBezTo>
                  <a:cubicBezTo>
                    <a:pt x="106" y="32"/>
                    <a:pt x="106" y="32"/>
                    <a:pt x="106" y="32"/>
                  </a:cubicBezTo>
                  <a:cubicBezTo>
                    <a:pt x="94" y="32"/>
                    <a:pt x="94" y="32"/>
                    <a:pt x="94" y="32"/>
                  </a:cubicBezTo>
                  <a:lnTo>
                    <a:pt x="94" y="44"/>
                  </a:lnTo>
                  <a:close/>
                  <a:moveTo>
                    <a:pt x="131" y="144"/>
                  </a:moveTo>
                  <a:cubicBezTo>
                    <a:pt x="144" y="144"/>
                    <a:pt x="144" y="144"/>
                    <a:pt x="144" y="144"/>
                  </a:cubicBezTo>
                  <a:cubicBezTo>
                    <a:pt x="144" y="132"/>
                    <a:pt x="144" y="132"/>
                    <a:pt x="144" y="132"/>
                  </a:cubicBezTo>
                  <a:cubicBezTo>
                    <a:pt x="131" y="132"/>
                    <a:pt x="131" y="132"/>
                    <a:pt x="131" y="132"/>
                  </a:cubicBezTo>
                  <a:lnTo>
                    <a:pt x="131" y="144"/>
                  </a:lnTo>
                  <a:close/>
                  <a:moveTo>
                    <a:pt x="131" y="94"/>
                  </a:moveTo>
                  <a:cubicBezTo>
                    <a:pt x="144" y="94"/>
                    <a:pt x="144" y="94"/>
                    <a:pt x="144" y="94"/>
                  </a:cubicBezTo>
                  <a:cubicBezTo>
                    <a:pt x="144" y="82"/>
                    <a:pt x="144" y="82"/>
                    <a:pt x="144" y="82"/>
                  </a:cubicBezTo>
                  <a:cubicBezTo>
                    <a:pt x="131" y="82"/>
                    <a:pt x="131" y="82"/>
                    <a:pt x="131" y="82"/>
                  </a:cubicBezTo>
                  <a:lnTo>
                    <a:pt x="131" y="94"/>
                  </a:lnTo>
                  <a:close/>
                </a:path>
              </a:pathLst>
            </a:custGeom>
            <a:solidFill>
              <a:schemeClr val="bg2"/>
            </a:solidFill>
            <a:ln>
              <a:noFill/>
            </a:ln>
          </p:spPr>
          <p:txBody>
            <a:bodyPr vert="horz" wrap="square" lIns="43980" tIns="21991" rIns="43980" bIns="21991" numCol="1" anchor="t" anchorCtr="0" compatLnSpc="1">
              <a:prstTxWarp prst="textNoShape">
                <a:avLst/>
              </a:prstTxWarp>
            </a:bodyPr>
            <a:lstStyle/>
            <a:p>
              <a:pPr defTabSz="592452" fontAlgn="auto">
                <a:spcBef>
                  <a:spcPts val="0"/>
                </a:spcBef>
                <a:spcAft>
                  <a:spcPts val="0"/>
                </a:spcAft>
              </a:pPr>
              <a:endParaRPr lang="en-GB" sz="451" dirty="0">
                <a:solidFill>
                  <a:srgbClr val="00205B"/>
                </a:solidFill>
                <a:latin typeface="+mn-lt"/>
                <a:cs typeface="+mn-cs"/>
              </a:endParaRPr>
            </a:p>
          </p:txBody>
        </p:sp>
        <p:sp>
          <p:nvSpPr>
            <p:cNvPr id="29" name="Freeform 62">
              <a:extLst>
                <a:ext uri="{FF2B5EF4-FFF2-40B4-BE49-F238E27FC236}">
                  <a16:creationId xmlns:a16="http://schemas.microsoft.com/office/drawing/2014/main" id="{B03F7ED8-BE6A-F902-7B68-095D1063F16F}"/>
                </a:ext>
              </a:extLst>
            </p:cNvPr>
            <p:cNvSpPr>
              <a:spLocks/>
            </p:cNvSpPr>
            <p:nvPr/>
          </p:nvSpPr>
          <p:spPr bwMode="auto">
            <a:xfrm>
              <a:off x="915747" y="4983501"/>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bg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30" name="Freeform 63">
              <a:extLst>
                <a:ext uri="{FF2B5EF4-FFF2-40B4-BE49-F238E27FC236}">
                  <a16:creationId xmlns:a16="http://schemas.microsoft.com/office/drawing/2014/main" id="{4792AAB1-5D46-C8A4-9D83-A7A47AEC0535}"/>
                </a:ext>
              </a:extLst>
            </p:cNvPr>
            <p:cNvSpPr>
              <a:spLocks/>
            </p:cNvSpPr>
            <p:nvPr/>
          </p:nvSpPr>
          <p:spPr bwMode="auto">
            <a:xfrm>
              <a:off x="1172347" y="4983501"/>
              <a:ext cx="212181" cy="234141"/>
            </a:xfrm>
            <a:custGeom>
              <a:avLst/>
              <a:gdLst>
                <a:gd name="T0" fmla="*/ 151 w 865"/>
                <a:gd name="T1" fmla="*/ 191 h 864"/>
                <a:gd name="T2" fmla="*/ 485 w 865"/>
                <a:gd name="T3" fmla="*/ 0 h 864"/>
                <a:gd name="T4" fmla="*/ 766 w 865"/>
                <a:gd name="T5" fmla="*/ 136 h 864"/>
                <a:gd name="T6" fmla="*/ 752 w 865"/>
                <a:gd name="T7" fmla="*/ 159 h 864"/>
                <a:gd name="T8" fmla="*/ 781 w 865"/>
                <a:gd name="T9" fmla="*/ 258 h 864"/>
                <a:gd name="T10" fmla="*/ 787 w 865"/>
                <a:gd name="T11" fmla="*/ 342 h 864"/>
                <a:gd name="T12" fmla="*/ 823 w 865"/>
                <a:gd name="T13" fmla="*/ 401 h 864"/>
                <a:gd name="T14" fmla="*/ 855 w 865"/>
                <a:gd name="T15" fmla="*/ 473 h 864"/>
                <a:gd name="T16" fmla="*/ 776 w 865"/>
                <a:gd name="T17" fmla="*/ 511 h 864"/>
                <a:gd name="T18" fmla="*/ 778 w 865"/>
                <a:gd name="T19" fmla="*/ 571 h 864"/>
                <a:gd name="T20" fmla="*/ 758 w 865"/>
                <a:gd name="T21" fmla="*/ 682 h 864"/>
                <a:gd name="T22" fmla="*/ 652 w 865"/>
                <a:gd name="T23" fmla="*/ 702 h 864"/>
                <a:gd name="T24" fmla="*/ 593 w 865"/>
                <a:gd name="T25" fmla="*/ 699 h 864"/>
                <a:gd name="T26" fmla="*/ 593 w 865"/>
                <a:gd name="T27" fmla="*/ 845 h 864"/>
                <a:gd name="T28" fmla="*/ 575 w 865"/>
                <a:gd name="T29" fmla="*/ 864 h 864"/>
                <a:gd name="T30" fmla="*/ 555 w 865"/>
                <a:gd name="T31" fmla="*/ 864 h 864"/>
                <a:gd name="T32" fmla="*/ 341 w 865"/>
                <a:gd name="T33" fmla="*/ 812 h 864"/>
                <a:gd name="T34" fmla="*/ 331 w 865"/>
                <a:gd name="T35" fmla="*/ 797 h 864"/>
                <a:gd name="T36" fmla="*/ 326 w 865"/>
                <a:gd name="T37" fmla="*/ 700 h 864"/>
                <a:gd name="T38" fmla="*/ 151 w 865"/>
                <a:gd name="T39" fmla="*/ 19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5" h="864">
                  <a:moveTo>
                    <a:pt x="151" y="191"/>
                  </a:moveTo>
                  <a:cubicBezTo>
                    <a:pt x="196" y="97"/>
                    <a:pt x="304" y="0"/>
                    <a:pt x="485" y="0"/>
                  </a:cubicBezTo>
                  <a:cubicBezTo>
                    <a:pt x="690" y="0"/>
                    <a:pt x="775" y="94"/>
                    <a:pt x="766" y="136"/>
                  </a:cubicBezTo>
                  <a:cubicBezTo>
                    <a:pt x="762" y="144"/>
                    <a:pt x="757" y="152"/>
                    <a:pt x="752" y="159"/>
                  </a:cubicBezTo>
                  <a:cubicBezTo>
                    <a:pt x="762" y="171"/>
                    <a:pt x="786" y="205"/>
                    <a:pt x="781" y="258"/>
                  </a:cubicBezTo>
                  <a:cubicBezTo>
                    <a:pt x="779" y="286"/>
                    <a:pt x="783" y="332"/>
                    <a:pt x="787" y="342"/>
                  </a:cubicBezTo>
                  <a:cubicBezTo>
                    <a:pt x="794" y="360"/>
                    <a:pt x="807" y="385"/>
                    <a:pt x="823" y="401"/>
                  </a:cubicBezTo>
                  <a:cubicBezTo>
                    <a:pt x="840" y="417"/>
                    <a:pt x="865" y="451"/>
                    <a:pt x="855" y="473"/>
                  </a:cubicBezTo>
                  <a:cubicBezTo>
                    <a:pt x="849" y="487"/>
                    <a:pt x="825" y="511"/>
                    <a:pt x="776" y="511"/>
                  </a:cubicBezTo>
                  <a:cubicBezTo>
                    <a:pt x="777" y="527"/>
                    <a:pt x="778" y="548"/>
                    <a:pt x="778" y="571"/>
                  </a:cubicBezTo>
                  <a:cubicBezTo>
                    <a:pt x="778" y="651"/>
                    <a:pt x="768" y="672"/>
                    <a:pt x="758" y="682"/>
                  </a:cubicBezTo>
                  <a:cubicBezTo>
                    <a:pt x="749" y="691"/>
                    <a:pt x="728" y="702"/>
                    <a:pt x="652" y="702"/>
                  </a:cubicBezTo>
                  <a:cubicBezTo>
                    <a:pt x="639" y="702"/>
                    <a:pt x="613" y="701"/>
                    <a:pt x="593" y="699"/>
                  </a:cubicBezTo>
                  <a:cubicBezTo>
                    <a:pt x="593" y="845"/>
                    <a:pt x="593" y="845"/>
                    <a:pt x="593" y="845"/>
                  </a:cubicBezTo>
                  <a:cubicBezTo>
                    <a:pt x="593" y="855"/>
                    <a:pt x="585" y="863"/>
                    <a:pt x="575" y="864"/>
                  </a:cubicBezTo>
                  <a:cubicBezTo>
                    <a:pt x="573" y="864"/>
                    <a:pt x="566" y="864"/>
                    <a:pt x="555" y="864"/>
                  </a:cubicBezTo>
                  <a:cubicBezTo>
                    <a:pt x="514" y="864"/>
                    <a:pt x="418" y="859"/>
                    <a:pt x="341" y="812"/>
                  </a:cubicBezTo>
                  <a:cubicBezTo>
                    <a:pt x="335" y="809"/>
                    <a:pt x="332" y="803"/>
                    <a:pt x="331" y="797"/>
                  </a:cubicBezTo>
                  <a:cubicBezTo>
                    <a:pt x="326" y="700"/>
                    <a:pt x="326" y="700"/>
                    <a:pt x="326" y="700"/>
                  </a:cubicBezTo>
                  <a:cubicBezTo>
                    <a:pt x="200" y="650"/>
                    <a:pt x="0" y="503"/>
                    <a:pt x="151" y="191"/>
                  </a:cubicBezTo>
                  <a:close/>
                </a:path>
              </a:pathLst>
            </a:custGeom>
            <a:solidFill>
              <a:schemeClr val="bg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31" name="Freeform 64">
              <a:extLst>
                <a:ext uri="{FF2B5EF4-FFF2-40B4-BE49-F238E27FC236}">
                  <a16:creationId xmlns:a16="http://schemas.microsoft.com/office/drawing/2014/main" id="{D7B0FABB-6F0C-7BF0-608E-549262D82998}"/>
                </a:ext>
              </a:extLst>
            </p:cNvPr>
            <p:cNvSpPr>
              <a:spLocks/>
            </p:cNvSpPr>
            <p:nvPr/>
          </p:nvSpPr>
          <p:spPr bwMode="auto">
            <a:xfrm>
              <a:off x="1428946" y="4983501"/>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bg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32" name="Freeform 62">
              <a:extLst>
                <a:ext uri="{FF2B5EF4-FFF2-40B4-BE49-F238E27FC236}">
                  <a16:creationId xmlns:a16="http://schemas.microsoft.com/office/drawing/2014/main" id="{5A3DD029-5BF6-5AD8-F4E7-873562B2864E}"/>
                </a:ext>
              </a:extLst>
            </p:cNvPr>
            <p:cNvSpPr>
              <a:spLocks/>
            </p:cNvSpPr>
            <p:nvPr/>
          </p:nvSpPr>
          <p:spPr bwMode="auto">
            <a:xfrm>
              <a:off x="915747" y="5818704"/>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bg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33" name="Freeform 63">
              <a:extLst>
                <a:ext uri="{FF2B5EF4-FFF2-40B4-BE49-F238E27FC236}">
                  <a16:creationId xmlns:a16="http://schemas.microsoft.com/office/drawing/2014/main" id="{3E58A166-01D1-D9D6-F37D-8609645D6B72}"/>
                </a:ext>
              </a:extLst>
            </p:cNvPr>
            <p:cNvSpPr>
              <a:spLocks/>
            </p:cNvSpPr>
            <p:nvPr/>
          </p:nvSpPr>
          <p:spPr bwMode="auto">
            <a:xfrm>
              <a:off x="1172347" y="5818704"/>
              <a:ext cx="212181" cy="234141"/>
            </a:xfrm>
            <a:custGeom>
              <a:avLst/>
              <a:gdLst>
                <a:gd name="T0" fmla="*/ 151 w 865"/>
                <a:gd name="T1" fmla="*/ 191 h 864"/>
                <a:gd name="T2" fmla="*/ 485 w 865"/>
                <a:gd name="T3" fmla="*/ 0 h 864"/>
                <a:gd name="T4" fmla="*/ 766 w 865"/>
                <a:gd name="T5" fmla="*/ 136 h 864"/>
                <a:gd name="T6" fmla="*/ 752 w 865"/>
                <a:gd name="T7" fmla="*/ 159 h 864"/>
                <a:gd name="T8" fmla="*/ 781 w 865"/>
                <a:gd name="T9" fmla="*/ 258 h 864"/>
                <a:gd name="T10" fmla="*/ 787 w 865"/>
                <a:gd name="T11" fmla="*/ 342 h 864"/>
                <a:gd name="T12" fmla="*/ 823 w 865"/>
                <a:gd name="T13" fmla="*/ 401 h 864"/>
                <a:gd name="T14" fmla="*/ 855 w 865"/>
                <a:gd name="T15" fmla="*/ 473 h 864"/>
                <a:gd name="T16" fmla="*/ 776 w 865"/>
                <a:gd name="T17" fmla="*/ 511 h 864"/>
                <a:gd name="T18" fmla="*/ 778 w 865"/>
                <a:gd name="T19" fmla="*/ 571 h 864"/>
                <a:gd name="T20" fmla="*/ 758 w 865"/>
                <a:gd name="T21" fmla="*/ 682 h 864"/>
                <a:gd name="T22" fmla="*/ 652 w 865"/>
                <a:gd name="T23" fmla="*/ 702 h 864"/>
                <a:gd name="T24" fmla="*/ 593 w 865"/>
                <a:gd name="T25" fmla="*/ 699 h 864"/>
                <a:gd name="T26" fmla="*/ 593 w 865"/>
                <a:gd name="T27" fmla="*/ 845 h 864"/>
                <a:gd name="T28" fmla="*/ 575 w 865"/>
                <a:gd name="T29" fmla="*/ 864 h 864"/>
                <a:gd name="T30" fmla="*/ 555 w 865"/>
                <a:gd name="T31" fmla="*/ 864 h 864"/>
                <a:gd name="T32" fmla="*/ 341 w 865"/>
                <a:gd name="T33" fmla="*/ 812 h 864"/>
                <a:gd name="T34" fmla="*/ 331 w 865"/>
                <a:gd name="T35" fmla="*/ 797 h 864"/>
                <a:gd name="T36" fmla="*/ 326 w 865"/>
                <a:gd name="T37" fmla="*/ 700 h 864"/>
                <a:gd name="T38" fmla="*/ 151 w 865"/>
                <a:gd name="T39" fmla="*/ 19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5" h="864">
                  <a:moveTo>
                    <a:pt x="151" y="191"/>
                  </a:moveTo>
                  <a:cubicBezTo>
                    <a:pt x="196" y="97"/>
                    <a:pt x="304" y="0"/>
                    <a:pt x="485" y="0"/>
                  </a:cubicBezTo>
                  <a:cubicBezTo>
                    <a:pt x="690" y="0"/>
                    <a:pt x="775" y="94"/>
                    <a:pt x="766" y="136"/>
                  </a:cubicBezTo>
                  <a:cubicBezTo>
                    <a:pt x="762" y="144"/>
                    <a:pt x="757" y="152"/>
                    <a:pt x="752" y="159"/>
                  </a:cubicBezTo>
                  <a:cubicBezTo>
                    <a:pt x="762" y="171"/>
                    <a:pt x="786" y="205"/>
                    <a:pt x="781" y="258"/>
                  </a:cubicBezTo>
                  <a:cubicBezTo>
                    <a:pt x="779" y="286"/>
                    <a:pt x="783" y="332"/>
                    <a:pt x="787" y="342"/>
                  </a:cubicBezTo>
                  <a:cubicBezTo>
                    <a:pt x="794" y="360"/>
                    <a:pt x="807" y="385"/>
                    <a:pt x="823" y="401"/>
                  </a:cubicBezTo>
                  <a:cubicBezTo>
                    <a:pt x="840" y="417"/>
                    <a:pt x="865" y="451"/>
                    <a:pt x="855" y="473"/>
                  </a:cubicBezTo>
                  <a:cubicBezTo>
                    <a:pt x="849" y="487"/>
                    <a:pt x="825" y="511"/>
                    <a:pt x="776" y="511"/>
                  </a:cubicBezTo>
                  <a:cubicBezTo>
                    <a:pt x="777" y="527"/>
                    <a:pt x="778" y="548"/>
                    <a:pt x="778" y="571"/>
                  </a:cubicBezTo>
                  <a:cubicBezTo>
                    <a:pt x="778" y="651"/>
                    <a:pt x="768" y="672"/>
                    <a:pt x="758" y="682"/>
                  </a:cubicBezTo>
                  <a:cubicBezTo>
                    <a:pt x="749" y="691"/>
                    <a:pt x="728" y="702"/>
                    <a:pt x="652" y="702"/>
                  </a:cubicBezTo>
                  <a:cubicBezTo>
                    <a:pt x="639" y="702"/>
                    <a:pt x="613" y="701"/>
                    <a:pt x="593" y="699"/>
                  </a:cubicBezTo>
                  <a:cubicBezTo>
                    <a:pt x="593" y="845"/>
                    <a:pt x="593" y="845"/>
                    <a:pt x="593" y="845"/>
                  </a:cubicBezTo>
                  <a:cubicBezTo>
                    <a:pt x="593" y="855"/>
                    <a:pt x="585" y="863"/>
                    <a:pt x="575" y="864"/>
                  </a:cubicBezTo>
                  <a:cubicBezTo>
                    <a:pt x="573" y="864"/>
                    <a:pt x="566" y="864"/>
                    <a:pt x="555" y="864"/>
                  </a:cubicBezTo>
                  <a:cubicBezTo>
                    <a:pt x="514" y="864"/>
                    <a:pt x="418" y="859"/>
                    <a:pt x="341" y="812"/>
                  </a:cubicBezTo>
                  <a:cubicBezTo>
                    <a:pt x="335" y="809"/>
                    <a:pt x="332" y="803"/>
                    <a:pt x="331" y="797"/>
                  </a:cubicBezTo>
                  <a:cubicBezTo>
                    <a:pt x="326" y="700"/>
                    <a:pt x="326" y="700"/>
                    <a:pt x="326" y="700"/>
                  </a:cubicBezTo>
                  <a:cubicBezTo>
                    <a:pt x="200" y="650"/>
                    <a:pt x="0" y="503"/>
                    <a:pt x="151" y="191"/>
                  </a:cubicBezTo>
                  <a:close/>
                </a:path>
              </a:pathLst>
            </a:custGeom>
            <a:solidFill>
              <a:schemeClr val="bg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34" name="Freeform 64">
              <a:extLst>
                <a:ext uri="{FF2B5EF4-FFF2-40B4-BE49-F238E27FC236}">
                  <a16:creationId xmlns:a16="http://schemas.microsoft.com/office/drawing/2014/main" id="{2770A6A4-66A5-A751-8CB6-E1119D711DBA}"/>
                </a:ext>
              </a:extLst>
            </p:cNvPr>
            <p:cNvSpPr>
              <a:spLocks/>
            </p:cNvSpPr>
            <p:nvPr/>
          </p:nvSpPr>
          <p:spPr bwMode="auto">
            <a:xfrm>
              <a:off x="1428946" y="5818704"/>
              <a:ext cx="212181" cy="234141"/>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bg2"/>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grpSp>
      <p:sp>
        <p:nvSpPr>
          <p:cNvPr id="35" name="Rectangle 34">
            <a:extLst>
              <a:ext uri="{FF2B5EF4-FFF2-40B4-BE49-F238E27FC236}">
                <a16:creationId xmlns:a16="http://schemas.microsoft.com/office/drawing/2014/main" id="{7294BC7F-6D92-3C17-D6C1-7394A6B94785}"/>
              </a:ext>
            </a:extLst>
          </p:cNvPr>
          <p:cNvSpPr/>
          <p:nvPr/>
        </p:nvSpPr>
        <p:spPr>
          <a:xfrm>
            <a:off x="1988203" y="3975801"/>
            <a:ext cx="797013" cy="430887"/>
          </a:xfrm>
          <a:prstGeom prst="rect">
            <a:avLst/>
          </a:prstGeom>
        </p:spPr>
        <p:txBody>
          <a:bodyPr wrap="none">
            <a:spAutoFit/>
          </a:bodyPr>
          <a:lstStyle/>
          <a:p>
            <a:pPr algn="ctr" defTabSz="592452" fontAlgn="auto">
              <a:spcBef>
                <a:spcPts val="0"/>
              </a:spcBef>
              <a:spcAft>
                <a:spcPts val="0"/>
              </a:spcAft>
            </a:pPr>
            <a:r>
              <a:rPr lang="en-GB" sz="1100" dirty="0">
                <a:solidFill>
                  <a:srgbClr val="000000"/>
                </a:solidFill>
                <a:latin typeface="+mn-lt"/>
                <a:cs typeface="+mn-cs"/>
              </a:rPr>
              <a:t>Business/</a:t>
            </a:r>
          </a:p>
          <a:p>
            <a:pPr algn="ctr" defTabSz="592452" fontAlgn="auto">
              <a:spcBef>
                <a:spcPts val="0"/>
              </a:spcBef>
              <a:spcAft>
                <a:spcPts val="0"/>
              </a:spcAft>
            </a:pPr>
            <a:r>
              <a:rPr lang="en-GB" sz="1100" dirty="0">
                <a:solidFill>
                  <a:srgbClr val="000000"/>
                </a:solidFill>
                <a:latin typeface="+mn-lt"/>
                <a:cs typeface="+mn-cs"/>
              </a:rPr>
              <a:t>Products</a:t>
            </a:r>
          </a:p>
        </p:txBody>
      </p:sp>
      <p:grpSp>
        <p:nvGrpSpPr>
          <p:cNvPr id="36" name="Group 35">
            <a:extLst>
              <a:ext uri="{FF2B5EF4-FFF2-40B4-BE49-F238E27FC236}">
                <a16:creationId xmlns:a16="http://schemas.microsoft.com/office/drawing/2014/main" id="{316511A9-011E-9332-CBB0-17A58D441B8E}"/>
              </a:ext>
            </a:extLst>
          </p:cNvPr>
          <p:cNvGrpSpPr/>
          <p:nvPr/>
        </p:nvGrpSpPr>
        <p:grpSpPr>
          <a:xfrm>
            <a:off x="8338095" y="1305973"/>
            <a:ext cx="1429999" cy="2656622"/>
            <a:chOff x="4313325" y="1186226"/>
            <a:chExt cx="961680" cy="2309031"/>
          </a:xfrm>
        </p:grpSpPr>
        <p:sp>
          <p:nvSpPr>
            <p:cNvPr id="37" name="Freeform 62">
              <a:extLst>
                <a:ext uri="{FF2B5EF4-FFF2-40B4-BE49-F238E27FC236}">
                  <a16:creationId xmlns:a16="http://schemas.microsoft.com/office/drawing/2014/main" id="{B8A41595-4A21-9541-B9F1-FC16FB1DE25D}"/>
                </a:ext>
              </a:extLst>
            </p:cNvPr>
            <p:cNvSpPr>
              <a:spLocks/>
            </p:cNvSpPr>
            <p:nvPr/>
          </p:nvSpPr>
          <p:spPr bwMode="auto">
            <a:xfrm>
              <a:off x="4548510" y="1856594"/>
              <a:ext cx="144365" cy="187675"/>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accent1"/>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38" name="Freeform 63">
              <a:extLst>
                <a:ext uri="{FF2B5EF4-FFF2-40B4-BE49-F238E27FC236}">
                  <a16:creationId xmlns:a16="http://schemas.microsoft.com/office/drawing/2014/main" id="{2D0B9DFA-6DDB-EDBE-05BA-CE2C4EC76E01}"/>
                </a:ext>
              </a:extLst>
            </p:cNvPr>
            <p:cNvSpPr>
              <a:spLocks/>
            </p:cNvSpPr>
            <p:nvPr/>
          </p:nvSpPr>
          <p:spPr bwMode="auto">
            <a:xfrm>
              <a:off x="4723096" y="1856594"/>
              <a:ext cx="144365" cy="187675"/>
            </a:xfrm>
            <a:custGeom>
              <a:avLst/>
              <a:gdLst>
                <a:gd name="T0" fmla="*/ 151 w 865"/>
                <a:gd name="T1" fmla="*/ 191 h 864"/>
                <a:gd name="T2" fmla="*/ 485 w 865"/>
                <a:gd name="T3" fmla="*/ 0 h 864"/>
                <a:gd name="T4" fmla="*/ 766 w 865"/>
                <a:gd name="T5" fmla="*/ 136 h 864"/>
                <a:gd name="T6" fmla="*/ 752 w 865"/>
                <a:gd name="T7" fmla="*/ 159 h 864"/>
                <a:gd name="T8" fmla="*/ 781 w 865"/>
                <a:gd name="T9" fmla="*/ 258 h 864"/>
                <a:gd name="T10" fmla="*/ 787 w 865"/>
                <a:gd name="T11" fmla="*/ 342 h 864"/>
                <a:gd name="T12" fmla="*/ 823 w 865"/>
                <a:gd name="T13" fmla="*/ 401 h 864"/>
                <a:gd name="T14" fmla="*/ 855 w 865"/>
                <a:gd name="T15" fmla="*/ 473 h 864"/>
                <a:gd name="T16" fmla="*/ 776 w 865"/>
                <a:gd name="T17" fmla="*/ 511 h 864"/>
                <a:gd name="T18" fmla="*/ 778 w 865"/>
                <a:gd name="T19" fmla="*/ 571 h 864"/>
                <a:gd name="T20" fmla="*/ 758 w 865"/>
                <a:gd name="T21" fmla="*/ 682 h 864"/>
                <a:gd name="T22" fmla="*/ 652 w 865"/>
                <a:gd name="T23" fmla="*/ 702 h 864"/>
                <a:gd name="T24" fmla="*/ 593 w 865"/>
                <a:gd name="T25" fmla="*/ 699 h 864"/>
                <a:gd name="T26" fmla="*/ 593 w 865"/>
                <a:gd name="T27" fmla="*/ 845 h 864"/>
                <a:gd name="T28" fmla="*/ 575 w 865"/>
                <a:gd name="T29" fmla="*/ 864 h 864"/>
                <a:gd name="T30" fmla="*/ 555 w 865"/>
                <a:gd name="T31" fmla="*/ 864 h 864"/>
                <a:gd name="T32" fmla="*/ 341 w 865"/>
                <a:gd name="T33" fmla="*/ 812 h 864"/>
                <a:gd name="T34" fmla="*/ 331 w 865"/>
                <a:gd name="T35" fmla="*/ 797 h 864"/>
                <a:gd name="T36" fmla="*/ 326 w 865"/>
                <a:gd name="T37" fmla="*/ 700 h 864"/>
                <a:gd name="T38" fmla="*/ 151 w 865"/>
                <a:gd name="T39" fmla="*/ 19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5" h="864">
                  <a:moveTo>
                    <a:pt x="151" y="191"/>
                  </a:moveTo>
                  <a:cubicBezTo>
                    <a:pt x="196" y="97"/>
                    <a:pt x="304" y="0"/>
                    <a:pt x="485" y="0"/>
                  </a:cubicBezTo>
                  <a:cubicBezTo>
                    <a:pt x="690" y="0"/>
                    <a:pt x="775" y="94"/>
                    <a:pt x="766" y="136"/>
                  </a:cubicBezTo>
                  <a:cubicBezTo>
                    <a:pt x="762" y="144"/>
                    <a:pt x="757" y="152"/>
                    <a:pt x="752" y="159"/>
                  </a:cubicBezTo>
                  <a:cubicBezTo>
                    <a:pt x="762" y="171"/>
                    <a:pt x="786" y="205"/>
                    <a:pt x="781" y="258"/>
                  </a:cubicBezTo>
                  <a:cubicBezTo>
                    <a:pt x="779" y="286"/>
                    <a:pt x="783" y="332"/>
                    <a:pt x="787" y="342"/>
                  </a:cubicBezTo>
                  <a:cubicBezTo>
                    <a:pt x="794" y="360"/>
                    <a:pt x="807" y="385"/>
                    <a:pt x="823" y="401"/>
                  </a:cubicBezTo>
                  <a:cubicBezTo>
                    <a:pt x="840" y="417"/>
                    <a:pt x="865" y="451"/>
                    <a:pt x="855" y="473"/>
                  </a:cubicBezTo>
                  <a:cubicBezTo>
                    <a:pt x="849" y="487"/>
                    <a:pt x="825" y="511"/>
                    <a:pt x="776" y="511"/>
                  </a:cubicBezTo>
                  <a:cubicBezTo>
                    <a:pt x="777" y="527"/>
                    <a:pt x="778" y="548"/>
                    <a:pt x="778" y="571"/>
                  </a:cubicBezTo>
                  <a:cubicBezTo>
                    <a:pt x="778" y="651"/>
                    <a:pt x="768" y="672"/>
                    <a:pt x="758" y="682"/>
                  </a:cubicBezTo>
                  <a:cubicBezTo>
                    <a:pt x="749" y="691"/>
                    <a:pt x="728" y="702"/>
                    <a:pt x="652" y="702"/>
                  </a:cubicBezTo>
                  <a:cubicBezTo>
                    <a:pt x="639" y="702"/>
                    <a:pt x="613" y="701"/>
                    <a:pt x="593" y="699"/>
                  </a:cubicBezTo>
                  <a:cubicBezTo>
                    <a:pt x="593" y="845"/>
                    <a:pt x="593" y="845"/>
                    <a:pt x="593" y="845"/>
                  </a:cubicBezTo>
                  <a:cubicBezTo>
                    <a:pt x="593" y="855"/>
                    <a:pt x="585" y="863"/>
                    <a:pt x="575" y="864"/>
                  </a:cubicBezTo>
                  <a:cubicBezTo>
                    <a:pt x="573" y="864"/>
                    <a:pt x="566" y="864"/>
                    <a:pt x="555" y="864"/>
                  </a:cubicBezTo>
                  <a:cubicBezTo>
                    <a:pt x="514" y="864"/>
                    <a:pt x="418" y="859"/>
                    <a:pt x="341" y="812"/>
                  </a:cubicBezTo>
                  <a:cubicBezTo>
                    <a:pt x="335" y="809"/>
                    <a:pt x="332" y="803"/>
                    <a:pt x="331" y="797"/>
                  </a:cubicBezTo>
                  <a:cubicBezTo>
                    <a:pt x="326" y="700"/>
                    <a:pt x="326" y="700"/>
                    <a:pt x="326" y="700"/>
                  </a:cubicBezTo>
                  <a:cubicBezTo>
                    <a:pt x="200" y="650"/>
                    <a:pt x="0" y="503"/>
                    <a:pt x="151" y="191"/>
                  </a:cubicBezTo>
                  <a:close/>
                </a:path>
              </a:pathLst>
            </a:custGeom>
            <a:solidFill>
              <a:schemeClr val="accent1"/>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39" name="Freeform 64">
              <a:extLst>
                <a:ext uri="{FF2B5EF4-FFF2-40B4-BE49-F238E27FC236}">
                  <a16:creationId xmlns:a16="http://schemas.microsoft.com/office/drawing/2014/main" id="{20059B7E-C2DF-FA18-E36A-ECC44520E69B}"/>
                </a:ext>
              </a:extLst>
            </p:cNvPr>
            <p:cNvSpPr>
              <a:spLocks/>
            </p:cNvSpPr>
            <p:nvPr/>
          </p:nvSpPr>
          <p:spPr bwMode="auto">
            <a:xfrm>
              <a:off x="4897684" y="1856594"/>
              <a:ext cx="144365" cy="187675"/>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accent1"/>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40" name="Freeform 55">
              <a:extLst>
                <a:ext uri="{FF2B5EF4-FFF2-40B4-BE49-F238E27FC236}">
                  <a16:creationId xmlns:a16="http://schemas.microsoft.com/office/drawing/2014/main" id="{E5696929-52FE-D4AF-E8F7-11E952A81982}"/>
                </a:ext>
              </a:extLst>
            </p:cNvPr>
            <p:cNvSpPr>
              <a:spLocks noChangeAspect="1" noEditPoints="1"/>
            </p:cNvSpPr>
            <p:nvPr/>
          </p:nvSpPr>
          <p:spPr bwMode="auto">
            <a:xfrm>
              <a:off x="4313325" y="1186226"/>
              <a:ext cx="961680" cy="2309031"/>
            </a:xfrm>
            <a:custGeom>
              <a:avLst/>
              <a:gdLst>
                <a:gd name="T0" fmla="*/ 175 w 200"/>
                <a:gd name="T1" fmla="*/ 188 h 200"/>
                <a:gd name="T2" fmla="*/ 175 w 200"/>
                <a:gd name="T3" fmla="*/ 50 h 200"/>
                <a:gd name="T4" fmla="*/ 162 w 200"/>
                <a:gd name="T5" fmla="*/ 38 h 200"/>
                <a:gd name="T6" fmla="*/ 137 w 200"/>
                <a:gd name="T7" fmla="*/ 38 h 200"/>
                <a:gd name="T8" fmla="*/ 137 w 200"/>
                <a:gd name="T9" fmla="*/ 13 h 200"/>
                <a:gd name="T10" fmla="*/ 125 w 200"/>
                <a:gd name="T11" fmla="*/ 0 h 200"/>
                <a:gd name="T12" fmla="*/ 37 w 200"/>
                <a:gd name="T13" fmla="*/ 0 h 200"/>
                <a:gd name="T14" fmla="*/ 25 w 200"/>
                <a:gd name="T15" fmla="*/ 13 h 200"/>
                <a:gd name="T16" fmla="*/ 25 w 200"/>
                <a:gd name="T17" fmla="*/ 188 h 200"/>
                <a:gd name="T18" fmla="*/ 0 w 200"/>
                <a:gd name="T19" fmla="*/ 188 h 200"/>
                <a:gd name="T20" fmla="*/ 0 w 200"/>
                <a:gd name="T21" fmla="*/ 200 h 200"/>
                <a:gd name="T22" fmla="*/ 200 w 200"/>
                <a:gd name="T23" fmla="*/ 200 h 200"/>
                <a:gd name="T24" fmla="*/ 200 w 200"/>
                <a:gd name="T25" fmla="*/ 188 h 200"/>
                <a:gd name="T26" fmla="*/ 175 w 200"/>
                <a:gd name="T27" fmla="*/ 188 h 200"/>
                <a:gd name="T28" fmla="*/ 162 w 200"/>
                <a:gd name="T29" fmla="*/ 188 h 200"/>
                <a:gd name="T30" fmla="*/ 37 w 200"/>
                <a:gd name="T31" fmla="*/ 188 h 200"/>
                <a:gd name="T32" fmla="*/ 37 w 200"/>
                <a:gd name="T33" fmla="*/ 13 h 200"/>
                <a:gd name="T34" fmla="*/ 125 w 200"/>
                <a:gd name="T35" fmla="*/ 13 h 200"/>
                <a:gd name="T36" fmla="*/ 125 w 200"/>
                <a:gd name="T37" fmla="*/ 38 h 200"/>
                <a:gd name="T38" fmla="*/ 125 w 200"/>
                <a:gd name="T39" fmla="*/ 50 h 200"/>
                <a:gd name="T40" fmla="*/ 137 w 200"/>
                <a:gd name="T41" fmla="*/ 50 h 200"/>
                <a:gd name="T42" fmla="*/ 162 w 200"/>
                <a:gd name="T43" fmla="*/ 50 h 200"/>
                <a:gd name="T44" fmla="*/ 162 w 200"/>
                <a:gd name="T45" fmla="*/ 188 h 200"/>
                <a:gd name="T46" fmla="*/ 56 w 200"/>
                <a:gd name="T47" fmla="*/ 144 h 200"/>
                <a:gd name="T48" fmla="*/ 69 w 200"/>
                <a:gd name="T49" fmla="*/ 144 h 200"/>
                <a:gd name="T50" fmla="*/ 69 w 200"/>
                <a:gd name="T51" fmla="*/ 132 h 200"/>
                <a:gd name="T52" fmla="*/ 56 w 200"/>
                <a:gd name="T53" fmla="*/ 132 h 200"/>
                <a:gd name="T54" fmla="*/ 56 w 200"/>
                <a:gd name="T55" fmla="*/ 144 h 200"/>
                <a:gd name="T56" fmla="*/ 56 w 200"/>
                <a:gd name="T57" fmla="*/ 94 h 200"/>
                <a:gd name="T58" fmla="*/ 69 w 200"/>
                <a:gd name="T59" fmla="*/ 94 h 200"/>
                <a:gd name="T60" fmla="*/ 69 w 200"/>
                <a:gd name="T61" fmla="*/ 82 h 200"/>
                <a:gd name="T62" fmla="*/ 56 w 200"/>
                <a:gd name="T63" fmla="*/ 82 h 200"/>
                <a:gd name="T64" fmla="*/ 56 w 200"/>
                <a:gd name="T65" fmla="*/ 94 h 200"/>
                <a:gd name="T66" fmla="*/ 56 w 200"/>
                <a:gd name="T67" fmla="*/ 44 h 200"/>
                <a:gd name="T68" fmla="*/ 69 w 200"/>
                <a:gd name="T69" fmla="*/ 44 h 200"/>
                <a:gd name="T70" fmla="*/ 69 w 200"/>
                <a:gd name="T71" fmla="*/ 32 h 200"/>
                <a:gd name="T72" fmla="*/ 56 w 200"/>
                <a:gd name="T73" fmla="*/ 32 h 200"/>
                <a:gd name="T74" fmla="*/ 56 w 200"/>
                <a:gd name="T75" fmla="*/ 44 h 200"/>
                <a:gd name="T76" fmla="*/ 94 w 200"/>
                <a:gd name="T77" fmla="*/ 157 h 200"/>
                <a:gd name="T78" fmla="*/ 106 w 200"/>
                <a:gd name="T79" fmla="*/ 157 h 200"/>
                <a:gd name="T80" fmla="*/ 106 w 200"/>
                <a:gd name="T81" fmla="*/ 132 h 200"/>
                <a:gd name="T82" fmla="*/ 94 w 200"/>
                <a:gd name="T83" fmla="*/ 132 h 200"/>
                <a:gd name="T84" fmla="*/ 94 w 200"/>
                <a:gd name="T85" fmla="*/ 157 h 200"/>
                <a:gd name="T86" fmla="*/ 94 w 200"/>
                <a:gd name="T87" fmla="*/ 94 h 200"/>
                <a:gd name="T88" fmla="*/ 106 w 200"/>
                <a:gd name="T89" fmla="*/ 94 h 200"/>
                <a:gd name="T90" fmla="*/ 106 w 200"/>
                <a:gd name="T91" fmla="*/ 82 h 200"/>
                <a:gd name="T92" fmla="*/ 94 w 200"/>
                <a:gd name="T93" fmla="*/ 82 h 200"/>
                <a:gd name="T94" fmla="*/ 94 w 200"/>
                <a:gd name="T95" fmla="*/ 94 h 200"/>
                <a:gd name="T96" fmla="*/ 94 w 200"/>
                <a:gd name="T97" fmla="*/ 44 h 200"/>
                <a:gd name="T98" fmla="*/ 106 w 200"/>
                <a:gd name="T99" fmla="*/ 44 h 200"/>
                <a:gd name="T100" fmla="*/ 106 w 200"/>
                <a:gd name="T101" fmla="*/ 32 h 200"/>
                <a:gd name="T102" fmla="*/ 94 w 200"/>
                <a:gd name="T103" fmla="*/ 32 h 200"/>
                <a:gd name="T104" fmla="*/ 94 w 200"/>
                <a:gd name="T105" fmla="*/ 44 h 200"/>
                <a:gd name="T106" fmla="*/ 131 w 200"/>
                <a:gd name="T107" fmla="*/ 144 h 200"/>
                <a:gd name="T108" fmla="*/ 144 w 200"/>
                <a:gd name="T109" fmla="*/ 144 h 200"/>
                <a:gd name="T110" fmla="*/ 144 w 200"/>
                <a:gd name="T111" fmla="*/ 132 h 200"/>
                <a:gd name="T112" fmla="*/ 131 w 200"/>
                <a:gd name="T113" fmla="*/ 132 h 200"/>
                <a:gd name="T114" fmla="*/ 131 w 200"/>
                <a:gd name="T115" fmla="*/ 144 h 200"/>
                <a:gd name="T116" fmla="*/ 131 w 200"/>
                <a:gd name="T117" fmla="*/ 94 h 200"/>
                <a:gd name="T118" fmla="*/ 144 w 200"/>
                <a:gd name="T119" fmla="*/ 94 h 200"/>
                <a:gd name="T120" fmla="*/ 144 w 200"/>
                <a:gd name="T121" fmla="*/ 82 h 200"/>
                <a:gd name="T122" fmla="*/ 131 w 200"/>
                <a:gd name="T123" fmla="*/ 82 h 200"/>
                <a:gd name="T124" fmla="*/ 131 w 200"/>
                <a:gd name="T125"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 h="200">
                  <a:moveTo>
                    <a:pt x="175" y="188"/>
                  </a:moveTo>
                  <a:cubicBezTo>
                    <a:pt x="175" y="50"/>
                    <a:pt x="175" y="50"/>
                    <a:pt x="175" y="50"/>
                  </a:cubicBezTo>
                  <a:cubicBezTo>
                    <a:pt x="175" y="44"/>
                    <a:pt x="169" y="38"/>
                    <a:pt x="162" y="38"/>
                  </a:cubicBezTo>
                  <a:cubicBezTo>
                    <a:pt x="137" y="38"/>
                    <a:pt x="137" y="38"/>
                    <a:pt x="137" y="38"/>
                  </a:cubicBezTo>
                  <a:cubicBezTo>
                    <a:pt x="137" y="13"/>
                    <a:pt x="137" y="13"/>
                    <a:pt x="137" y="13"/>
                  </a:cubicBezTo>
                  <a:cubicBezTo>
                    <a:pt x="137" y="6"/>
                    <a:pt x="132" y="0"/>
                    <a:pt x="125" y="0"/>
                  </a:cubicBezTo>
                  <a:cubicBezTo>
                    <a:pt x="37" y="0"/>
                    <a:pt x="37" y="0"/>
                    <a:pt x="37" y="0"/>
                  </a:cubicBezTo>
                  <a:cubicBezTo>
                    <a:pt x="31" y="0"/>
                    <a:pt x="25" y="6"/>
                    <a:pt x="25" y="13"/>
                  </a:cubicBezTo>
                  <a:cubicBezTo>
                    <a:pt x="25" y="188"/>
                    <a:pt x="25" y="188"/>
                    <a:pt x="25" y="188"/>
                  </a:cubicBezTo>
                  <a:cubicBezTo>
                    <a:pt x="0" y="188"/>
                    <a:pt x="0" y="188"/>
                    <a:pt x="0" y="188"/>
                  </a:cubicBezTo>
                  <a:cubicBezTo>
                    <a:pt x="0" y="200"/>
                    <a:pt x="0" y="200"/>
                    <a:pt x="0" y="200"/>
                  </a:cubicBezTo>
                  <a:cubicBezTo>
                    <a:pt x="200" y="200"/>
                    <a:pt x="200" y="200"/>
                    <a:pt x="200" y="200"/>
                  </a:cubicBezTo>
                  <a:cubicBezTo>
                    <a:pt x="200" y="188"/>
                    <a:pt x="200" y="188"/>
                    <a:pt x="200" y="188"/>
                  </a:cubicBezTo>
                  <a:lnTo>
                    <a:pt x="175" y="188"/>
                  </a:lnTo>
                  <a:close/>
                  <a:moveTo>
                    <a:pt x="162" y="188"/>
                  </a:moveTo>
                  <a:cubicBezTo>
                    <a:pt x="37" y="188"/>
                    <a:pt x="37" y="188"/>
                    <a:pt x="37" y="188"/>
                  </a:cubicBezTo>
                  <a:cubicBezTo>
                    <a:pt x="37" y="13"/>
                    <a:pt x="37" y="13"/>
                    <a:pt x="37" y="13"/>
                  </a:cubicBezTo>
                  <a:cubicBezTo>
                    <a:pt x="125" y="13"/>
                    <a:pt x="125" y="13"/>
                    <a:pt x="125" y="13"/>
                  </a:cubicBezTo>
                  <a:cubicBezTo>
                    <a:pt x="125" y="38"/>
                    <a:pt x="125" y="38"/>
                    <a:pt x="125" y="38"/>
                  </a:cubicBezTo>
                  <a:cubicBezTo>
                    <a:pt x="125" y="50"/>
                    <a:pt x="125" y="50"/>
                    <a:pt x="125" y="50"/>
                  </a:cubicBezTo>
                  <a:cubicBezTo>
                    <a:pt x="137" y="50"/>
                    <a:pt x="137" y="50"/>
                    <a:pt x="137" y="50"/>
                  </a:cubicBezTo>
                  <a:cubicBezTo>
                    <a:pt x="162" y="50"/>
                    <a:pt x="162" y="50"/>
                    <a:pt x="162" y="50"/>
                  </a:cubicBezTo>
                  <a:lnTo>
                    <a:pt x="162" y="188"/>
                  </a:lnTo>
                  <a:close/>
                  <a:moveTo>
                    <a:pt x="56" y="144"/>
                  </a:moveTo>
                  <a:cubicBezTo>
                    <a:pt x="69" y="144"/>
                    <a:pt x="69" y="144"/>
                    <a:pt x="69" y="144"/>
                  </a:cubicBezTo>
                  <a:cubicBezTo>
                    <a:pt x="69" y="132"/>
                    <a:pt x="69" y="132"/>
                    <a:pt x="69" y="132"/>
                  </a:cubicBezTo>
                  <a:cubicBezTo>
                    <a:pt x="56" y="132"/>
                    <a:pt x="56" y="132"/>
                    <a:pt x="56" y="132"/>
                  </a:cubicBezTo>
                  <a:lnTo>
                    <a:pt x="56" y="144"/>
                  </a:lnTo>
                  <a:close/>
                  <a:moveTo>
                    <a:pt x="56" y="94"/>
                  </a:moveTo>
                  <a:cubicBezTo>
                    <a:pt x="69" y="94"/>
                    <a:pt x="69" y="94"/>
                    <a:pt x="69" y="94"/>
                  </a:cubicBezTo>
                  <a:cubicBezTo>
                    <a:pt x="69" y="82"/>
                    <a:pt x="69" y="82"/>
                    <a:pt x="69" y="82"/>
                  </a:cubicBezTo>
                  <a:cubicBezTo>
                    <a:pt x="56" y="82"/>
                    <a:pt x="56" y="82"/>
                    <a:pt x="56" y="82"/>
                  </a:cubicBezTo>
                  <a:lnTo>
                    <a:pt x="56" y="94"/>
                  </a:lnTo>
                  <a:close/>
                  <a:moveTo>
                    <a:pt x="56" y="44"/>
                  </a:moveTo>
                  <a:cubicBezTo>
                    <a:pt x="69" y="44"/>
                    <a:pt x="69" y="44"/>
                    <a:pt x="69" y="44"/>
                  </a:cubicBezTo>
                  <a:cubicBezTo>
                    <a:pt x="69" y="32"/>
                    <a:pt x="69" y="32"/>
                    <a:pt x="69" y="32"/>
                  </a:cubicBezTo>
                  <a:cubicBezTo>
                    <a:pt x="56" y="32"/>
                    <a:pt x="56" y="32"/>
                    <a:pt x="56" y="32"/>
                  </a:cubicBezTo>
                  <a:lnTo>
                    <a:pt x="56" y="44"/>
                  </a:lnTo>
                  <a:close/>
                  <a:moveTo>
                    <a:pt x="94" y="157"/>
                  </a:moveTo>
                  <a:cubicBezTo>
                    <a:pt x="106" y="157"/>
                    <a:pt x="106" y="157"/>
                    <a:pt x="106" y="157"/>
                  </a:cubicBezTo>
                  <a:cubicBezTo>
                    <a:pt x="106" y="132"/>
                    <a:pt x="106" y="132"/>
                    <a:pt x="106" y="132"/>
                  </a:cubicBezTo>
                  <a:cubicBezTo>
                    <a:pt x="94" y="132"/>
                    <a:pt x="94" y="132"/>
                    <a:pt x="94" y="132"/>
                  </a:cubicBezTo>
                  <a:lnTo>
                    <a:pt x="94" y="157"/>
                  </a:lnTo>
                  <a:close/>
                  <a:moveTo>
                    <a:pt x="94" y="94"/>
                  </a:moveTo>
                  <a:cubicBezTo>
                    <a:pt x="106" y="94"/>
                    <a:pt x="106" y="94"/>
                    <a:pt x="106" y="94"/>
                  </a:cubicBezTo>
                  <a:cubicBezTo>
                    <a:pt x="106" y="82"/>
                    <a:pt x="106" y="82"/>
                    <a:pt x="106" y="82"/>
                  </a:cubicBezTo>
                  <a:cubicBezTo>
                    <a:pt x="94" y="82"/>
                    <a:pt x="94" y="82"/>
                    <a:pt x="94" y="82"/>
                  </a:cubicBezTo>
                  <a:lnTo>
                    <a:pt x="94" y="94"/>
                  </a:lnTo>
                  <a:close/>
                  <a:moveTo>
                    <a:pt x="94" y="44"/>
                  </a:moveTo>
                  <a:cubicBezTo>
                    <a:pt x="106" y="44"/>
                    <a:pt x="106" y="44"/>
                    <a:pt x="106" y="44"/>
                  </a:cubicBezTo>
                  <a:cubicBezTo>
                    <a:pt x="106" y="32"/>
                    <a:pt x="106" y="32"/>
                    <a:pt x="106" y="32"/>
                  </a:cubicBezTo>
                  <a:cubicBezTo>
                    <a:pt x="94" y="32"/>
                    <a:pt x="94" y="32"/>
                    <a:pt x="94" y="32"/>
                  </a:cubicBezTo>
                  <a:lnTo>
                    <a:pt x="94" y="44"/>
                  </a:lnTo>
                  <a:close/>
                  <a:moveTo>
                    <a:pt x="131" y="144"/>
                  </a:moveTo>
                  <a:cubicBezTo>
                    <a:pt x="144" y="144"/>
                    <a:pt x="144" y="144"/>
                    <a:pt x="144" y="144"/>
                  </a:cubicBezTo>
                  <a:cubicBezTo>
                    <a:pt x="144" y="132"/>
                    <a:pt x="144" y="132"/>
                    <a:pt x="144" y="132"/>
                  </a:cubicBezTo>
                  <a:cubicBezTo>
                    <a:pt x="131" y="132"/>
                    <a:pt x="131" y="132"/>
                    <a:pt x="131" y="132"/>
                  </a:cubicBezTo>
                  <a:lnTo>
                    <a:pt x="131" y="144"/>
                  </a:lnTo>
                  <a:close/>
                  <a:moveTo>
                    <a:pt x="131" y="94"/>
                  </a:moveTo>
                  <a:cubicBezTo>
                    <a:pt x="144" y="94"/>
                    <a:pt x="144" y="94"/>
                    <a:pt x="144" y="94"/>
                  </a:cubicBezTo>
                  <a:cubicBezTo>
                    <a:pt x="144" y="82"/>
                    <a:pt x="144" y="82"/>
                    <a:pt x="144" y="82"/>
                  </a:cubicBezTo>
                  <a:cubicBezTo>
                    <a:pt x="131" y="82"/>
                    <a:pt x="131" y="82"/>
                    <a:pt x="131" y="82"/>
                  </a:cubicBezTo>
                  <a:lnTo>
                    <a:pt x="131" y="94"/>
                  </a:lnTo>
                  <a:close/>
                </a:path>
              </a:pathLst>
            </a:custGeom>
            <a:solidFill>
              <a:schemeClr val="accent1"/>
            </a:solidFill>
            <a:ln>
              <a:noFill/>
            </a:ln>
          </p:spPr>
          <p:txBody>
            <a:bodyPr vert="horz" wrap="square" lIns="43980" tIns="21991" rIns="43980" bIns="21991" numCol="1" anchor="t" anchorCtr="0" compatLnSpc="1">
              <a:prstTxWarp prst="textNoShape">
                <a:avLst/>
              </a:prstTxWarp>
            </a:bodyPr>
            <a:lstStyle/>
            <a:p>
              <a:pPr defTabSz="592452" fontAlgn="auto">
                <a:spcBef>
                  <a:spcPts val="0"/>
                </a:spcBef>
                <a:spcAft>
                  <a:spcPts val="0"/>
                </a:spcAft>
              </a:pPr>
              <a:endParaRPr lang="en-GB" sz="451" dirty="0">
                <a:solidFill>
                  <a:srgbClr val="00205B"/>
                </a:solidFill>
                <a:latin typeface="+mn-lt"/>
                <a:cs typeface="+mn-cs"/>
              </a:endParaRPr>
            </a:p>
          </p:txBody>
        </p:sp>
        <p:sp>
          <p:nvSpPr>
            <p:cNvPr id="41" name="Freeform 62">
              <a:extLst>
                <a:ext uri="{FF2B5EF4-FFF2-40B4-BE49-F238E27FC236}">
                  <a16:creationId xmlns:a16="http://schemas.microsoft.com/office/drawing/2014/main" id="{90963DDA-5AEB-AEE7-9482-3A947559DD67}"/>
                </a:ext>
              </a:extLst>
            </p:cNvPr>
            <p:cNvSpPr>
              <a:spLocks/>
            </p:cNvSpPr>
            <p:nvPr/>
          </p:nvSpPr>
          <p:spPr bwMode="auto">
            <a:xfrm>
              <a:off x="4548510" y="2382210"/>
              <a:ext cx="144365" cy="187675"/>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accent1"/>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42" name="Freeform 63">
              <a:extLst>
                <a:ext uri="{FF2B5EF4-FFF2-40B4-BE49-F238E27FC236}">
                  <a16:creationId xmlns:a16="http://schemas.microsoft.com/office/drawing/2014/main" id="{8085DAC8-4C64-2F23-2A37-AB67AF0F3EFC}"/>
                </a:ext>
              </a:extLst>
            </p:cNvPr>
            <p:cNvSpPr>
              <a:spLocks/>
            </p:cNvSpPr>
            <p:nvPr/>
          </p:nvSpPr>
          <p:spPr bwMode="auto">
            <a:xfrm>
              <a:off x="4723096" y="2382210"/>
              <a:ext cx="144365" cy="187675"/>
            </a:xfrm>
            <a:custGeom>
              <a:avLst/>
              <a:gdLst>
                <a:gd name="T0" fmla="*/ 151 w 865"/>
                <a:gd name="T1" fmla="*/ 191 h 864"/>
                <a:gd name="T2" fmla="*/ 485 w 865"/>
                <a:gd name="T3" fmla="*/ 0 h 864"/>
                <a:gd name="T4" fmla="*/ 766 w 865"/>
                <a:gd name="T5" fmla="*/ 136 h 864"/>
                <a:gd name="T6" fmla="*/ 752 w 865"/>
                <a:gd name="T7" fmla="*/ 159 h 864"/>
                <a:gd name="T8" fmla="*/ 781 w 865"/>
                <a:gd name="T9" fmla="*/ 258 h 864"/>
                <a:gd name="T10" fmla="*/ 787 w 865"/>
                <a:gd name="T11" fmla="*/ 342 h 864"/>
                <a:gd name="T12" fmla="*/ 823 w 865"/>
                <a:gd name="T13" fmla="*/ 401 h 864"/>
                <a:gd name="T14" fmla="*/ 855 w 865"/>
                <a:gd name="T15" fmla="*/ 473 h 864"/>
                <a:gd name="T16" fmla="*/ 776 w 865"/>
                <a:gd name="T17" fmla="*/ 511 h 864"/>
                <a:gd name="T18" fmla="*/ 778 w 865"/>
                <a:gd name="T19" fmla="*/ 571 h 864"/>
                <a:gd name="T20" fmla="*/ 758 w 865"/>
                <a:gd name="T21" fmla="*/ 682 h 864"/>
                <a:gd name="T22" fmla="*/ 652 w 865"/>
                <a:gd name="T23" fmla="*/ 702 h 864"/>
                <a:gd name="T24" fmla="*/ 593 w 865"/>
                <a:gd name="T25" fmla="*/ 699 h 864"/>
                <a:gd name="T26" fmla="*/ 593 w 865"/>
                <a:gd name="T27" fmla="*/ 845 h 864"/>
                <a:gd name="T28" fmla="*/ 575 w 865"/>
                <a:gd name="T29" fmla="*/ 864 h 864"/>
                <a:gd name="T30" fmla="*/ 555 w 865"/>
                <a:gd name="T31" fmla="*/ 864 h 864"/>
                <a:gd name="T32" fmla="*/ 341 w 865"/>
                <a:gd name="T33" fmla="*/ 812 h 864"/>
                <a:gd name="T34" fmla="*/ 331 w 865"/>
                <a:gd name="T35" fmla="*/ 797 h 864"/>
                <a:gd name="T36" fmla="*/ 326 w 865"/>
                <a:gd name="T37" fmla="*/ 700 h 864"/>
                <a:gd name="T38" fmla="*/ 151 w 865"/>
                <a:gd name="T39" fmla="*/ 19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5" h="864">
                  <a:moveTo>
                    <a:pt x="151" y="191"/>
                  </a:moveTo>
                  <a:cubicBezTo>
                    <a:pt x="196" y="97"/>
                    <a:pt x="304" y="0"/>
                    <a:pt x="485" y="0"/>
                  </a:cubicBezTo>
                  <a:cubicBezTo>
                    <a:pt x="690" y="0"/>
                    <a:pt x="775" y="94"/>
                    <a:pt x="766" y="136"/>
                  </a:cubicBezTo>
                  <a:cubicBezTo>
                    <a:pt x="762" y="144"/>
                    <a:pt x="757" y="152"/>
                    <a:pt x="752" y="159"/>
                  </a:cubicBezTo>
                  <a:cubicBezTo>
                    <a:pt x="762" y="171"/>
                    <a:pt x="786" y="205"/>
                    <a:pt x="781" y="258"/>
                  </a:cubicBezTo>
                  <a:cubicBezTo>
                    <a:pt x="779" y="286"/>
                    <a:pt x="783" y="332"/>
                    <a:pt x="787" y="342"/>
                  </a:cubicBezTo>
                  <a:cubicBezTo>
                    <a:pt x="794" y="360"/>
                    <a:pt x="807" y="385"/>
                    <a:pt x="823" y="401"/>
                  </a:cubicBezTo>
                  <a:cubicBezTo>
                    <a:pt x="840" y="417"/>
                    <a:pt x="865" y="451"/>
                    <a:pt x="855" y="473"/>
                  </a:cubicBezTo>
                  <a:cubicBezTo>
                    <a:pt x="849" y="487"/>
                    <a:pt x="825" y="511"/>
                    <a:pt x="776" y="511"/>
                  </a:cubicBezTo>
                  <a:cubicBezTo>
                    <a:pt x="777" y="527"/>
                    <a:pt x="778" y="548"/>
                    <a:pt x="778" y="571"/>
                  </a:cubicBezTo>
                  <a:cubicBezTo>
                    <a:pt x="778" y="651"/>
                    <a:pt x="768" y="672"/>
                    <a:pt x="758" y="682"/>
                  </a:cubicBezTo>
                  <a:cubicBezTo>
                    <a:pt x="749" y="691"/>
                    <a:pt x="728" y="702"/>
                    <a:pt x="652" y="702"/>
                  </a:cubicBezTo>
                  <a:cubicBezTo>
                    <a:pt x="639" y="702"/>
                    <a:pt x="613" y="701"/>
                    <a:pt x="593" y="699"/>
                  </a:cubicBezTo>
                  <a:cubicBezTo>
                    <a:pt x="593" y="845"/>
                    <a:pt x="593" y="845"/>
                    <a:pt x="593" y="845"/>
                  </a:cubicBezTo>
                  <a:cubicBezTo>
                    <a:pt x="593" y="855"/>
                    <a:pt x="585" y="863"/>
                    <a:pt x="575" y="864"/>
                  </a:cubicBezTo>
                  <a:cubicBezTo>
                    <a:pt x="573" y="864"/>
                    <a:pt x="566" y="864"/>
                    <a:pt x="555" y="864"/>
                  </a:cubicBezTo>
                  <a:cubicBezTo>
                    <a:pt x="514" y="864"/>
                    <a:pt x="418" y="859"/>
                    <a:pt x="341" y="812"/>
                  </a:cubicBezTo>
                  <a:cubicBezTo>
                    <a:pt x="335" y="809"/>
                    <a:pt x="332" y="803"/>
                    <a:pt x="331" y="797"/>
                  </a:cubicBezTo>
                  <a:cubicBezTo>
                    <a:pt x="326" y="700"/>
                    <a:pt x="326" y="700"/>
                    <a:pt x="326" y="700"/>
                  </a:cubicBezTo>
                  <a:cubicBezTo>
                    <a:pt x="200" y="650"/>
                    <a:pt x="0" y="503"/>
                    <a:pt x="151" y="191"/>
                  </a:cubicBezTo>
                  <a:close/>
                </a:path>
              </a:pathLst>
            </a:custGeom>
            <a:solidFill>
              <a:schemeClr val="accent1"/>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43" name="Freeform 64">
              <a:extLst>
                <a:ext uri="{FF2B5EF4-FFF2-40B4-BE49-F238E27FC236}">
                  <a16:creationId xmlns:a16="http://schemas.microsoft.com/office/drawing/2014/main" id="{1CA63B07-A5CE-6244-B01E-64E11065A9FE}"/>
                </a:ext>
              </a:extLst>
            </p:cNvPr>
            <p:cNvSpPr>
              <a:spLocks/>
            </p:cNvSpPr>
            <p:nvPr/>
          </p:nvSpPr>
          <p:spPr bwMode="auto">
            <a:xfrm>
              <a:off x="4897684" y="2382210"/>
              <a:ext cx="144365" cy="187675"/>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accent1"/>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44" name="Freeform 62">
              <a:extLst>
                <a:ext uri="{FF2B5EF4-FFF2-40B4-BE49-F238E27FC236}">
                  <a16:creationId xmlns:a16="http://schemas.microsoft.com/office/drawing/2014/main" id="{2F2A69AB-3C8D-CB21-B548-F6244BC7FD65}"/>
                </a:ext>
              </a:extLst>
            </p:cNvPr>
            <p:cNvSpPr>
              <a:spLocks/>
            </p:cNvSpPr>
            <p:nvPr/>
          </p:nvSpPr>
          <p:spPr bwMode="auto">
            <a:xfrm>
              <a:off x="4548510" y="3051664"/>
              <a:ext cx="144365" cy="187675"/>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accent1"/>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45" name="Freeform 63">
              <a:extLst>
                <a:ext uri="{FF2B5EF4-FFF2-40B4-BE49-F238E27FC236}">
                  <a16:creationId xmlns:a16="http://schemas.microsoft.com/office/drawing/2014/main" id="{792AD064-C596-16AB-5CAC-E1703D97A605}"/>
                </a:ext>
              </a:extLst>
            </p:cNvPr>
            <p:cNvSpPr>
              <a:spLocks/>
            </p:cNvSpPr>
            <p:nvPr/>
          </p:nvSpPr>
          <p:spPr bwMode="auto">
            <a:xfrm>
              <a:off x="4723096" y="3051664"/>
              <a:ext cx="144365" cy="187675"/>
            </a:xfrm>
            <a:custGeom>
              <a:avLst/>
              <a:gdLst>
                <a:gd name="T0" fmla="*/ 151 w 865"/>
                <a:gd name="T1" fmla="*/ 191 h 864"/>
                <a:gd name="T2" fmla="*/ 485 w 865"/>
                <a:gd name="T3" fmla="*/ 0 h 864"/>
                <a:gd name="T4" fmla="*/ 766 w 865"/>
                <a:gd name="T5" fmla="*/ 136 h 864"/>
                <a:gd name="T6" fmla="*/ 752 w 865"/>
                <a:gd name="T7" fmla="*/ 159 h 864"/>
                <a:gd name="T8" fmla="*/ 781 w 865"/>
                <a:gd name="T9" fmla="*/ 258 h 864"/>
                <a:gd name="T10" fmla="*/ 787 w 865"/>
                <a:gd name="T11" fmla="*/ 342 h 864"/>
                <a:gd name="T12" fmla="*/ 823 w 865"/>
                <a:gd name="T13" fmla="*/ 401 h 864"/>
                <a:gd name="T14" fmla="*/ 855 w 865"/>
                <a:gd name="T15" fmla="*/ 473 h 864"/>
                <a:gd name="T16" fmla="*/ 776 w 865"/>
                <a:gd name="T17" fmla="*/ 511 h 864"/>
                <a:gd name="T18" fmla="*/ 778 w 865"/>
                <a:gd name="T19" fmla="*/ 571 h 864"/>
                <a:gd name="T20" fmla="*/ 758 w 865"/>
                <a:gd name="T21" fmla="*/ 682 h 864"/>
                <a:gd name="T22" fmla="*/ 652 w 865"/>
                <a:gd name="T23" fmla="*/ 702 h 864"/>
                <a:gd name="T24" fmla="*/ 593 w 865"/>
                <a:gd name="T25" fmla="*/ 699 h 864"/>
                <a:gd name="T26" fmla="*/ 593 w 865"/>
                <a:gd name="T27" fmla="*/ 845 h 864"/>
                <a:gd name="T28" fmla="*/ 575 w 865"/>
                <a:gd name="T29" fmla="*/ 864 h 864"/>
                <a:gd name="T30" fmla="*/ 555 w 865"/>
                <a:gd name="T31" fmla="*/ 864 h 864"/>
                <a:gd name="T32" fmla="*/ 341 w 865"/>
                <a:gd name="T33" fmla="*/ 812 h 864"/>
                <a:gd name="T34" fmla="*/ 331 w 865"/>
                <a:gd name="T35" fmla="*/ 797 h 864"/>
                <a:gd name="T36" fmla="*/ 326 w 865"/>
                <a:gd name="T37" fmla="*/ 700 h 864"/>
                <a:gd name="T38" fmla="*/ 151 w 865"/>
                <a:gd name="T39" fmla="*/ 19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5" h="864">
                  <a:moveTo>
                    <a:pt x="151" y="191"/>
                  </a:moveTo>
                  <a:cubicBezTo>
                    <a:pt x="196" y="97"/>
                    <a:pt x="304" y="0"/>
                    <a:pt x="485" y="0"/>
                  </a:cubicBezTo>
                  <a:cubicBezTo>
                    <a:pt x="690" y="0"/>
                    <a:pt x="775" y="94"/>
                    <a:pt x="766" y="136"/>
                  </a:cubicBezTo>
                  <a:cubicBezTo>
                    <a:pt x="762" y="144"/>
                    <a:pt x="757" y="152"/>
                    <a:pt x="752" y="159"/>
                  </a:cubicBezTo>
                  <a:cubicBezTo>
                    <a:pt x="762" y="171"/>
                    <a:pt x="786" y="205"/>
                    <a:pt x="781" y="258"/>
                  </a:cubicBezTo>
                  <a:cubicBezTo>
                    <a:pt x="779" y="286"/>
                    <a:pt x="783" y="332"/>
                    <a:pt x="787" y="342"/>
                  </a:cubicBezTo>
                  <a:cubicBezTo>
                    <a:pt x="794" y="360"/>
                    <a:pt x="807" y="385"/>
                    <a:pt x="823" y="401"/>
                  </a:cubicBezTo>
                  <a:cubicBezTo>
                    <a:pt x="840" y="417"/>
                    <a:pt x="865" y="451"/>
                    <a:pt x="855" y="473"/>
                  </a:cubicBezTo>
                  <a:cubicBezTo>
                    <a:pt x="849" y="487"/>
                    <a:pt x="825" y="511"/>
                    <a:pt x="776" y="511"/>
                  </a:cubicBezTo>
                  <a:cubicBezTo>
                    <a:pt x="777" y="527"/>
                    <a:pt x="778" y="548"/>
                    <a:pt x="778" y="571"/>
                  </a:cubicBezTo>
                  <a:cubicBezTo>
                    <a:pt x="778" y="651"/>
                    <a:pt x="768" y="672"/>
                    <a:pt x="758" y="682"/>
                  </a:cubicBezTo>
                  <a:cubicBezTo>
                    <a:pt x="749" y="691"/>
                    <a:pt x="728" y="702"/>
                    <a:pt x="652" y="702"/>
                  </a:cubicBezTo>
                  <a:cubicBezTo>
                    <a:pt x="639" y="702"/>
                    <a:pt x="613" y="701"/>
                    <a:pt x="593" y="699"/>
                  </a:cubicBezTo>
                  <a:cubicBezTo>
                    <a:pt x="593" y="845"/>
                    <a:pt x="593" y="845"/>
                    <a:pt x="593" y="845"/>
                  </a:cubicBezTo>
                  <a:cubicBezTo>
                    <a:pt x="593" y="855"/>
                    <a:pt x="585" y="863"/>
                    <a:pt x="575" y="864"/>
                  </a:cubicBezTo>
                  <a:cubicBezTo>
                    <a:pt x="573" y="864"/>
                    <a:pt x="566" y="864"/>
                    <a:pt x="555" y="864"/>
                  </a:cubicBezTo>
                  <a:cubicBezTo>
                    <a:pt x="514" y="864"/>
                    <a:pt x="418" y="859"/>
                    <a:pt x="341" y="812"/>
                  </a:cubicBezTo>
                  <a:cubicBezTo>
                    <a:pt x="335" y="809"/>
                    <a:pt x="332" y="803"/>
                    <a:pt x="331" y="797"/>
                  </a:cubicBezTo>
                  <a:cubicBezTo>
                    <a:pt x="326" y="700"/>
                    <a:pt x="326" y="700"/>
                    <a:pt x="326" y="700"/>
                  </a:cubicBezTo>
                  <a:cubicBezTo>
                    <a:pt x="200" y="650"/>
                    <a:pt x="0" y="503"/>
                    <a:pt x="151" y="191"/>
                  </a:cubicBezTo>
                  <a:close/>
                </a:path>
              </a:pathLst>
            </a:custGeom>
            <a:solidFill>
              <a:schemeClr val="accent1"/>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sp>
          <p:nvSpPr>
            <p:cNvPr id="46" name="Freeform 64">
              <a:extLst>
                <a:ext uri="{FF2B5EF4-FFF2-40B4-BE49-F238E27FC236}">
                  <a16:creationId xmlns:a16="http://schemas.microsoft.com/office/drawing/2014/main" id="{1264598A-05B3-10EA-35EB-4C830965124E}"/>
                </a:ext>
              </a:extLst>
            </p:cNvPr>
            <p:cNvSpPr>
              <a:spLocks/>
            </p:cNvSpPr>
            <p:nvPr/>
          </p:nvSpPr>
          <p:spPr bwMode="auto">
            <a:xfrm>
              <a:off x="4897684" y="3051664"/>
              <a:ext cx="144365" cy="187675"/>
            </a:xfrm>
            <a:custGeom>
              <a:avLst/>
              <a:gdLst>
                <a:gd name="T0" fmla="*/ 741 w 784"/>
                <a:gd name="T1" fmla="*/ 400 h 864"/>
                <a:gd name="T2" fmla="*/ 734 w 784"/>
                <a:gd name="T3" fmla="*/ 393 h 864"/>
                <a:gd name="T4" fmla="*/ 702 w 784"/>
                <a:gd name="T5" fmla="*/ 329 h 864"/>
                <a:gd name="T6" fmla="*/ 694 w 784"/>
                <a:gd name="T7" fmla="*/ 297 h 864"/>
                <a:gd name="T8" fmla="*/ 683 w 784"/>
                <a:gd name="T9" fmla="*/ 249 h 864"/>
                <a:gd name="T10" fmla="*/ 672 w 784"/>
                <a:gd name="T11" fmla="*/ 160 h 864"/>
                <a:gd name="T12" fmla="*/ 681 w 784"/>
                <a:gd name="T13" fmla="*/ 162 h 864"/>
                <a:gd name="T14" fmla="*/ 683 w 784"/>
                <a:gd name="T15" fmla="*/ 160 h 864"/>
                <a:gd name="T16" fmla="*/ 735 w 784"/>
                <a:gd name="T17" fmla="*/ 49 h 864"/>
                <a:gd name="T18" fmla="*/ 396 w 784"/>
                <a:gd name="T19" fmla="*/ 0 h 864"/>
                <a:gd name="T20" fmla="*/ 79 w 784"/>
                <a:gd name="T21" fmla="*/ 202 h 864"/>
                <a:gd name="T22" fmla="*/ 192 w 784"/>
                <a:gd name="T23" fmla="*/ 603 h 864"/>
                <a:gd name="T24" fmla="*/ 192 w 784"/>
                <a:gd name="T25" fmla="*/ 794 h 864"/>
                <a:gd name="T26" fmla="*/ 203 w 784"/>
                <a:gd name="T27" fmla="*/ 812 h 864"/>
                <a:gd name="T28" fmla="*/ 505 w 784"/>
                <a:gd name="T29" fmla="*/ 864 h 864"/>
                <a:gd name="T30" fmla="*/ 505 w 784"/>
                <a:gd name="T31" fmla="*/ 864 h 864"/>
                <a:gd name="T32" fmla="*/ 524 w 784"/>
                <a:gd name="T33" fmla="*/ 846 h 864"/>
                <a:gd name="T34" fmla="*/ 524 w 784"/>
                <a:gd name="T35" fmla="*/ 714 h 864"/>
                <a:gd name="T36" fmla="*/ 678 w 784"/>
                <a:gd name="T37" fmla="*/ 705 h 864"/>
                <a:gd name="T38" fmla="*/ 703 w 784"/>
                <a:gd name="T39" fmla="*/ 620 h 864"/>
                <a:gd name="T40" fmla="*/ 704 w 784"/>
                <a:gd name="T41" fmla="*/ 615 h 864"/>
                <a:gd name="T42" fmla="*/ 699 w 784"/>
                <a:gd name="T43" fmla="*/ 511 h 864"/>
                <a:gd name="T44" fmla="*/ 776 w 784"/>
                <a:gd name="T45" fmla="*/ 468 h 864"/>
                <a:gd name="T46" fmla="*/ 741 w 784"/>
                <a:gd name="T47" fmla="*/ 40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4" h="864">
                  <a:moveTo>
                    <a:pt x="741" y="400"/>
                  </a:moveTo>
                  <a:cubicBezTo>
                    <a:pt x="738" y="397"/>
                    <a:pt x="736" y="395"/>
                    <a:pt x="734" y="393"/>
                  </a:cubicBezTo>
                  <a:cubicBezTo>
                    <a:pt x="724" y="382"/>
                    <a:pt x="713" y="359"/>
                    <a:pt x="702" y="329"/>
                  </a:cubicBezTo>
                  <a:cubicBezTo>
                    <a:pt x="700" y="322"/>
                    <a:pt x="697" y="310"/>
                    <a:pt x="694" y="297"/>
                  </a:cubicBezTo>
                  <a:cubicBezTo>
                    <a:pt x="691" y="281"/>
                    <a:pt x="687" y="263"/>
                    <a:pt x="683" y="249"/>
                  </a:cubicBezTo>
                  <a:cubicBezTo>
                    <a:pt x="677" y="232"/>
                    <a:pt x="673" y="185"/>
                    <a:pt x="672" y="160"/>
                  </a:cubicBezTo>
                  <a:cubicBezTo>
                    <a:pt x="674" y="159"/>
                    <a:pt x="680" y="162"/>
                    <a:pt x="681" y="162"/>
                  </a:cubicBezTo>
                  <a:cubicBezTo>
                    <a:pt x="682" y="161"/>
                    <a:pt x="683" y="161"/>
                    <a:pt x="683" y="160"/>
                  </a:cubicBezTo>
                  <a:cubicBezTo>
                    <a:pt x="693" y="117"/>
                    <a:pt x="756" y="49"/>
                    <a:pt x="735" y="49"/>
                  </a:cubicBezTo>
                  <a:cubicBezTo>
                    <a:pt x="543" y="53"/>
                    <a:pt x="603" y="0"/>
                    <a:pt x="396" y="0"/>
                  </a:cubicBezTo>
                  <a:cubicBezTo>
                    <a:pt x="214" y="0"/>
                    <a:pt x="124" y="109"/>
                    <a:pt x="79" y="202"/>
                  </a:cubicBezTo>
                  <a:cubicBezTo>
                    <a:pt x="0" y="370"/>
                    <a:pt x="129" y="536"/>
                    <a:pt x="192" y="603"/>
                  </a:cubicBezTo>
                  <a:cubicBezTo>
                    <a:pt x="192" y="794"/>
                    <a:pt x="192" y="794"/>
                    <a:pt x="192" y="794"/>
                  </a:cubicBezTo>
                  <a:cubicBezTo>
                    <a:pt x="192" y="802"/>
                    <a:pt x="196" y="809"/>
                    <a:pt x="203" y="812"/>
                  </a:cubicBezTo>
                  <a:cubicBezTo>
                    <a:pt x="330" y="863"/>
                    <a:pt x="492" y="864"/>
                    <a:pt x="505" y="864"/>
                  </a:cubicBezTo>
                  <a:cubicBezTo>
                    <a:pt x="505" y="864"/>
                    <a:pt x="505" y="864"/>
                    <a:pt x="505" y="864"/>
                  </a:cubicBezTo>
                  <a:cubicBezTo>
                    <a:pt x="516" y="864"/>
                    <a:pt x="524" y="856"/>
                    <a:pt x="524" y="846"/>
                  </a:cubicBezTo>
                  <a:cubicBezTo>
                    <a:pt x="524" y="714"/>
                    <a:pt x="524" y="714"/>
                    <a:pt x="524" y="714"/>
                  </a:cubicBezTo>
                  <a:cubicBezTo>
                    <a:pt x="602" y="722"/>
                    <a:pt x="661" y="714"/>
                    <a:pt x="678" y="705"/>
                  </a:cubicBezTo>
                  <a:cubicBezTo>
                    <a:pt x="699" y="694"/>
                    <a:pt x="700" y="668"/>
                    <a:pt x="703" y="620"/>
                  </a:cubicBezTo>
                  <a:cubicBezTo>
                    <a:pt x="704" y="615"/>
                    <a:pt x="704" y="615"/>
                    <a:pt x="704" y="615"/>
                  </a:cubicBezTo>
                  <a:cubicBezTo>
                    <a:pt x="706" y="584"/>
                    <a:pt x="702" y="538"/>
                    <a:pt x="699" y="511"/>
                  </a:cubicBezTo>
                  <a:cubicBezTo>
                    <a:pt x="757" y="509"/>
                    <a:pt x="773" y="479"/>
                    <a:pt x="776" y="468"/>
                  </a:cubicBezTo>
                  <a:cubicBezTo>
                    <a:pt x="784" y="446"/>
                    <a:pt x="763" y="424"/>
                    <a:pt x="741" y="400"/>
                  </a:cubicBezTo>
                  <a:close/>
                </a:path>
              </a:pathLst>
            </a:custGeom>
            <a:solidFill>
              <a:schemeClr val="accent1"/>
            </a:solidFill>
            <a:ln>
              <a:noFill/>
            </a:ln>
          </p:spPr>
          <p:txBody>
            <a:bodyPr vert="horz" wrap="square" lIns="68576" tIns="34288" rIns="68576" bIns="34288" numCol="1" anchor="t" anchorCtr="0" compatLnSpc="1">
              <a:prstTxWarp prst="textNoShape">
                <a:avLst/>
              </a:prstTxWarp>
            </a:bodyPr>
            <a:lstStyle/>
            <a:p>
              <a:pPr defTabSz="592452" fontAlgn="auto">
                <a:spcBef>
                  <a:spcPts val="0"/>
                </a:spcBef>
                <a:spcAft>
                  <a:spcPts val="0"/>
                </a:spcAft>
              </a:pPr>
              <a:endParaRPr lang="en-GB" sz="600" dirty="0">
                <a:solidFill>
                  <a:srgbClr val="00205B"/>
                </a:solidFill>
                <a:latin typeface="+mn-lt"/>
                <a:cs typeface="+mn-cs"/>
                <a:sym typeface="Deutsche Bank Text" panose="020B0503020202030204" pitchFamily="34" charset="0"/>
              </a:endParaRPr>
            </a:p>
          </p:txBody>
        </p:sp>
      </p:grpSp>
      <p:sp>
        <p:nvSpPr>
          <p:cNvPr id="47" name="Rectangle 46">
            <a:extLst>
              <a:ext uri="{FF2B5EF4-FFF2-40B4-BE49-F238E27FC236}">
                <a16:creationId xmlns:a16="http://schemas.microsoft.com/office/drawing/2014/main" id="{6736F6D7-9467-B70B-B521-B502129951FB}"/>
              </a:ext>
            </a:extLst>
          </p:cNvPr>
          <p:cNvSpPr/>
          <p:nvPr/>
        </p:nvSpPr>
        <p:spPr>
          <a:xfrm>
            <a:off x="8669406" y="3996439"/>
            <a:ext cx="873957" cy="261610"/>
          </a:xfrm>
          <a:prstGeom prst="rect">
            <a:avLst/>
          </a:prstGeom>
        </p:spPr>
        <p:txBody>
          <a:bodyPr wrap="none">
            <a:spAutoFit/>
          </a:bodyPr>
          <a:lstStyle/>
          <a:p>
            <a:pPr algn="ctr" defTabSz="592452" fontAlgn="auto">
              <a:spcBef>
                <a:spcPts val="0"/>
              </a:spcBef>
              <a:spcAft>
                <a:spcPts val="0"/>
              </a:spcAft>
            </a:pPr>
            <a:r>
              <a:rPr lang="en-GB" sz="1100" dirty="0">
                <a:solidFill>
                  <a:srgbClr val="000000"/>
                </a:solidFill>
                <a:latin typeface="+mn-lt"/>
                <a:cs typeface="+mn-cs"/>
              </a:rPr>
              <a:t>Operations</a:t>
            </a:r>
          </a:p>
        </p:txBody>
      </p:sp>
      <p:sp>
        <p:nvSpPr>
          <p:cNvPr id="48" name="Content Placeholder 2">
            <a:extLst>
              <a:ext uri="{FF2B5EF4-FFF2-40B4-BE49-F238E27FC236}">
                <a16:creationId xmlns:a16="http://schemas.microsoft.com/office/drawing/2014/main" id="{DD53E873-5EAD-641E-A3E8-10FD8785533E}"/>
              </a:ext>
            </a:extLst>
          </p:cNvPr>
          <p:cNvSpPr txBox="1">
            <a:spLocks/>
          </p:cNvSpPr>
          <p:nvPr/>
        </p:nvSpPr>
        <p:spPr>
          <a:xfrm>
            <a:off x="499611" y="4445689"/>
            <a:ext cx="10828296" cy="1794609"/>
          </a:xfrm>
          <a:prstGeom prst="rect">
            <a:avLst/>
          </a:prstGeom>
          <a:ln>
            <a:solidFill>
              <a:schemeClr val="accent1"/>
            </a:solidFill>
          </a:ln>
        </p:spPr>
        <p:txBody>
          <a:bodyPr vert="horz" lIns="91440" tIns="45720" rIns="91440" bIns="45720" rtlCol="0">
            <a:normAutofit lnSpcReduction="10000"/>
          </a:bodyPr>
          <a:lstStyle>
            <a:lvl1pPr marL="228577" indent="-228577" algn="l" defTabSz="914309"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100"/>
              </a:spcBef>
              <a:spcAft>
                <a:spcPts val="100"/>
              </a:spcAft>
            </a:pPr>
            <a:r>
              <a:rPr lang="en-US" dirty="0"/>
              <a:t>No working software is produced until late during the life cycle (delayed ROI)</a:t>
            </a:r>
            <a:endParaRPr lang="en-US" sz="1600" dirty="0"/>
          </a:p>
          <a:p>
            <a:pPr>
              <a:lnSpc>
                <a:spcPct val="110000"/>
              </a:lnSpc>
              <a:spcBef>
                <a:spcPts val="100"/>
              </a:spcBef>
              <a:spcAft>
                <a:spcPts val="100"/>
              </a:spcAft>
            </a:pPr>
            <a:r>
              <a:rPr lang="en-US" dirty="0"/>
              <a:t>Poor model for long and ongoing projects</a:t>
            </a:r>
            <a:endParaRPr lang="en-US" sz="1600" dirty="0"/>
          </a:p>
          <a:p>
            <a:pPr>
              <a:lnSpc>
                <a:spcPct val="110000"/>
              </a:lnSpc>
              <a:spcBef>
                <a:spcPts val="100"/>
              </a:spcBef>
              <a:spcAft>
                <a:spcPts val="100"/>
              </a:spcAft>
            </a:pPr>
            <a:r>
              <a:rPr lang="en-US" dirty="0"/>
              <a:t>Not suitable for the projects where requirements are at a moderate to high risk of changing</a:t>
            </a:r>
          </a:p>
          <a:p>
            <a:pPr>
              <a:lnSpc>
                <a:spcPct val="110000"/>
              </a:lnSpc>
              <a:spcBef>
                <a:spcPts val="100"/>
              </a:spcBef>
              <a:spcAft>
                <a:spcPts val="100"/>
              </a:spcAft>
            </a:pPr>
            <a:r>
              <a:rPr lang="en-US" dirty="0"/>
              <a:t>Cannot accommodate changing requirements</a:t>
            </a:r>
          </a:p>
          <a:p>
            <a:pPr>
              <a:lnSpc>
                <a:spcPct val="110000"/>
              </a:lnSpc>
              <a:spcBef>
                <a:spcPts val="100"/>
              </a:spcBef>
              <a:spcAft>
                <a:spcPts val="100"/>
              </a:spcAft>
            </a:pPr>
            <a:r>
              <a:rPr lang="en-US" dirty="0"/>
              <a:t>Integration is done as a "big-bang. at the very end, which doesn't allow identifying any technological or business bottleneck or challenges early</a:t>
            </a:r>
            <a:endParaRPr lang="en-US" sz="1600" dirty="0"/>
          </a:p>
          <a:p>
            <a:pPr>
              <a:lnSpc>
                <a:spcPct val="110000"/>
              </a:lnSpc>
              <a:spcBef>
                <a:spcPts val="100"/>
              </a:spcBef>
              <a:spcAft>
                <a:spcPts val="100"/>
              </a:spcAft>
            </a:pPr>
            <a:r>
              <a:rPr lang="en-US" dirty="0"/>
              <a:t>Communication happened through documentation</a:t>
            </a:r>
          </a:p>
        </p:txBody>
      </p:sp>
    </p:spTree>
    <p:extLst>
      <p:ext uri="{BB962C8B-B14F-4D97-AF65-F5344CB8AC3E}">
        <p14:creationId xmlns:p14="http://schemas.microsoft.com/office/powerpoint/2010/main" val="416366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Product Backlog</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99611" y="1576673"/>
            <a:ext cx="5596389" cy="2901992"/>
          </a:xfrm>
          <a:prstGeom prst="rect">
            <a:avLst/>
          </a:prstGeom>
          <a:ln>
            <a:solidFill>
              <a:srgbClr val="990099"/>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buFont typeface="Arial" panose="020B0604020202020204" pitchFamily="34" charset="0"/>
              <a:buChar char="•"/>
            </a:pPr>
            <a:r>
              <a:rPr lang="en-US" sz="1400" dirty="0"/>
              <a:t>Product Goal is the commitment for Product Backlog</a:t>
            </a:r>
          </a:p>
          <a:p>
            <a:pPr>
              <a:spcBef>
                <a:spcPts val="200"/>
              </a:spcBef>
              <a:spcAft>
                <a:spcPts val="200"/>
              </a:spcAft>
              <a:buFont typeface="Arial" panose="020B0604020202020204" pitchFamily="34" charset="0"/>
              <a:buChar char="•"/>
            </a:pPr>
            <a:r>
              <a:rPr lang="en-US" sz="1400" dirty="0"/>
              <a:t>Is an </a:t>
            </a:r>
            <a:r>
              <a:rPr lang="en-US" sz="1400" b="1" u="sng" dirty="0"/>
              <a:t>emergent</a:t>
            </a:r>
            <a:r>
              <a:rPr lang="en-US" sz="1400" dirty="0"/>
              <a:t>, </a:t>
            </a:r>
            <a:r>
              <a:rPr lang="en-US" sz="1400" b="1" u="sng" dirty="0"/>
              <a:t>ordered list</a:t>
            </a:r>
            <a:r>
              <a:rPr lang="en-US" sz="1400" dirty="0"/>
              <a:t> of "requirements" that is maintained for a product</a:t>
            </a:r>
          </a:p>
          <a:p>
            <a:pPr>
              <a:spcBef>
                <a:spcPts val="200"/>
              </a:spcBef>
              <a:spcAft>
                <a:spcPts val="200"/>
              </a:spcAft>
              <a:buFont typeface="Arial" panose="020B0604020202020204" pitchFamily="34" charset="0"/>
              <a:buChar char="•"/>
            </a:pPr>
            <a:r>
              <a:rPr lang="en-US" sz="1400" dirty="0"/>
              <a:t>Single source of work taken by Scrum team</a:t>
            </a:r>
          </a:p>
          <a:p>
            <a:pPr>
              <a:spcBef>
                <a:spcPts val="200"/>
              </a:spcBef>
              <a:spcAft>
                <a:spcPts val="200"/>
              </a:spcAft>
              <a:buFont typeface="Arial" panose="020B0604020202020204" pitchFamily="34" charset="0"/>
              <a:buChar char="•"/>
            </a:pPr>
            <a:r>
              <a:rPr lang="en-ZA" sz="1400" dirty="0"/>
              <a:t>Top priority items on top (priority descending)</a:t>
            </a:r>
          </a:p>
          <a:p>
            <a:pPr>
              <a:spcBef>
                <a:spcPts val="200"/>
              </a:spcBef>
              <a:spcAft>
                <a:spcPts val="200"/>
              </a:spcAft>
              <a:buFont typeface="Arial" panose="020B0604020202020204" pitchFamily="34" charset="0"/>
              <a:buChar char="•"/>
            </a:pPr>
            <a:r>
              <a:rPr lang="en-ZA" sz="1400" dirty="0"/>
              <a:t>Enough work for 2-3 iterations must be groomed</a:t>
            </a:r>
          </a:p>
          <a:p>
            <a:pPr>
              <a:spcBef>
                <a:spcPts val="200"/>
              </a:spcBef>
              <a:spcAft>
                <a:spcPts val="200"/>
              </a:spcAft>
              <a:buFont typeface="Arial" panose="020B0604020202020204" pitchFamily="34" charset="0"/>
              <a:buChar char="•"/>
            </a:pPr>
            <a:r>
              <a:rPr lang="en-ZA" sz="1400" dirty="0"/>
              <a:t>PO’s responsibility</a:t>
            </a:r>
            <a:endParaRPr lang="en-US" sz="1400" dirty="0"/>
          </a:p>
          <a:p>
            <a:pPr>
              <a:spcBef>
                <a:spcPts val="200"/>
              </a:spcBef>
              <a:spcAft>
                <a:spcPts val="200"/>
              </a:spcAft>
              <a:buFont typeface="Arial" panose="020B0604020202020204" pitchFamily="34" charset="0"/>
              <a:buChar char="•"/>
            </a:pPr>
            <a:r>
              <a:rPr lang="en-US" sz="1400" dirty="0"/>
              <a:t>Prioritized by PO</a:t>
            </a:r>
          </a:p>
          <a:p>
            <a:pPr>
              <a:spcBef>
                <a:spcPts val="200"/>
              </a:spcBef>
              <a:spcAft>
                <a:spcPts val="200"/>
              </a:spcAft>
              <a:buFont typeface="Arial" panose="020B0604020202020204" pitchFamily="34" charset="0"/>
              <a:buChar char="•"/>
            </a:pPr>
            <a:r>
              <a:rPr lang="en-US" sz="1400" dirty="0"/>
              <a:t>Has items that May or may not get done </a:t>
            </a:r>
          </a:p>
          <a:p>
            <a:pPr>
              <a:spcBef>
                <a:spcPts val="200"/>
              </a:spcBef>
              <a:spcAft>
                <a:spcPts val="200"/>
              </a:spcAft>
              <a:buFont typeface="Arial" panose="020B0604020202020204" pitchFamily="34" charset="0"/>
              <a:buChar char="•"/>
            </a:pPr>
            <a:r>
              <a:rPr lang="en-US" sz="1400" dirty="0"/>
              <a:t>Has rough estimates of both business value and development effort</a:t>
            </a:r>
            <a:endParaRPr lang="en-US" sz="1400" dirty="0">
              <a:ln w="0"/>
              <a:solidFill>
                <a:schemeClr val="bg2"/>
              </a:solidFill>
              <a:effectLst>
                <a:outerShdw blurRad="38100" dist="25400" dir="5400000" algn="ctr" rotWithShape="0">
                  <a:srgbClr val="6E747A">
                    <a:alpha val="43000"/>
                  </a:srgbClr>
                </a:outerShdw>
              </a:effectLst>
            </a:endParaRPr>
          </a:p>
        </p:txBody>
      </p:sp>
      <p:sp>
        <p:nvSpPr>
          <p:cNvPr id="11" name="Content Placeholder 2">
            <a:extLst>
              <a:ext uri="{FF2B5EF4-FFF2-40B4-BE49-F238E27FC236}">
                <a16:creationId xmlns:a16="http://schemas.microsoft.com/office/drawing/2014/main" id="{E33D335E-856B-F55E-8446-ACCD1C1E44C4}"/>
              </a:ext>
            </a:extLst>
          </p:cNvPr>
          <p:cNvSpPr>
            <a:spLocks noGrp="1"/>
          </p:cNvSpPr>
          <p:nvPr/>
        </p:nvSpPr>
        <p:spPr>
          <a:xfrm>
            <a:off x="517032" y="5025918"/>
            <a:ext cx="5577698" cy="1144064"/>
          </a:xfrm>
          <a:prstGeom prst="rect">
            <a:avLst/>
          </a:prstGeom>
          <a:ln>
            <a:solidFill>
              <a:srgbClr val="990099"/>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buFont typeface="Arial" panose="020B0604020202020204" pitchFamily="34" charset="0"/>
              <a:buChar char="•"/>
            </a:pPr>
            <a:r>
              <a:rPr lang="en-US" sz="1400" dirty="0"/>
              <a:t>Describes a future state of the product which can serve as a target for Scrum team to plan against</a:t>
            </a:r>
          </a:p>
          <a:p>
            <a:pPr>
              <a:spcBef>
                <a:spcPts val="200"/>
              </a:spcBef>
              <a:spcAft>
                <a:spcPts val="200"/>
              </a:spcAft>
              <a:buFont typeface="Arial" panose="020B0604020202020204" pitchFamily="34" charset="0"/>
              <a:buChar char="•"/>
            </a:pPr>
            <a:r>
              <a:rPr lang="en-US" sz="1400" dirty="0"/>
              <a:t>Product goal is the product backlog</a:t>
            </a:r>
          </a:p>
          <a:p>
            <a:pPr>
              <a:spcBef>
                <a:spcPts val="200"/>
              </a:spcBef>
              <a:spcAft>
                <a:spcPts val="200"/>
              </a:spcAft>
              <a:buFont typeface="Arial" panose="020B0604020202020204" pitchFamily="34" charset="0"/>
              <a:buChar char="•"/>
            </a:pPr>
            <a:r>
              <a:rPr lang="en-US" sz="1400" dirty="0"/>
              <a:t>Long term objective for the scrum team</a:t>
            </a:r>
            <a:endParaRPr lang="en-ZA" sz="1400" dirty="0">
              <a:solidFill>
                <a:schemeClr val="bg2"/>
              </a:solidFill>
            </a:endParaRPr>
          </a:p>
        </p:txBody>
      </p:sp>
      <p:sp>
        <p:nvSpPr>
          <p:cNvPr id="12" name="Rectangle 11">
            <a:extLst>
              <a:ext uri="{FF2B5EF4-FFF2-40B4-BE49-F238E27FC236}">
                <a16:creationId xmlns:a16="http://schemas.microsoft.com/office/drawing/2014/main" id="{A3FC6202-A6FB-EFC1-E365-E07C7470603A}"/>
              </a:ext>
            </a:extLst>
          </p:cNvPr>
          <p:cNvSpPr/>
          <p:nvPr/>
        </p:nvSpPr>
        <p:spPr>
          <a:xfrm>
            <a:off x="502965" y="4679167"/>
            <a:ext cx="4890868" cy="338554"/>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Product Goal</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
        <p:nvSpPr>
          <p:cNvPr id="13" name="Rectangle 12">
            <a:extLst>
              <a:ext uri="{FF2B5EF4-FFF2-40B4-BE49-F238E27FC236}">
                <a16:creationId xmlns:a16="http://schemas.microsoft.com/office/drawing/2014/main" id="{4BE74626-75A9-AA7F-C658-4871BF617B8D}"/>
              </a:ext>
            </a:extLst>
          </p:cNvPr>
          <p:cNvSpPr/>
          <p:nvPr/>
        </p:nvSpPr>
        <p:spPr>
          <a:xfrm>
            <a:off x="499612" y="1229923"/>
            <a:ext cx="4261436" cy="338554"/>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Product Backlog</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pic>
        <p:nvPicPr>
          <p:cNvPr id="5" name="Picture 4">
            <a:extLst>
              <a:ext uri="{FF2B5EF4-FFF2-40B4-BE49-F238E27FC236}">
                <a16:creationId xmlns:a16="http://schemas.microsoft.com/office/drawing/2014/main" id="{260BD0F7-754C-E6E5-EBD2-FDA1FC4D2F86}"/>
              </a:ext>
            </a:extLst>
          </p:cNvPr>
          <p:cNvPicPr>
            <a:picLocks noChangeAspect="1"/>
          </p:cNvPicPr>
          <p:nvPr/>
        </p:nvPicPr>
        <p:blipFill>
          <a:blip r:embed="rId3"/>
          <a:stretch>
            <a:fillRect/>
          </a:stretch>
        </p:blipFill>
        <p:spPr>
          <a:xfrm>
            <a:off x="6383045" y="2247057"/>
            <a:ext cx="5308109" cy="2901992"/>
          </a:xfrm>
          <a:prstGeom prst="rect">
            <a:avLst/>
          </a:prstGeom>
          <a:ln>
            <a:solidFill>
              <a:srgbClr val="990099"/>
            </a:solidFill>
          </a:ln>
        </p:spPr>
      </p:pic>
    </p:spTree>
    <p:extLst>
      <p:ext uri="{BB962C8B-B14F-4D97-AF65-F5344CB8AC3E}">
        <p14:creationId xmlns:p14="http://schemas.microsoft.com/office/powerpoint/2010/main" val="1410283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Sprint Backlog</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99611" y="1576674"/>
            <a:ext cx="5022401" cy="2063171"/>
          </a:xfrm>
          <a:prstGeom prst="rect">
            <a:avLst/>
          </a:prstGeom>
          <a:ln>
            <a:solidFill>
              <a:srgbClr val="990099"/>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buFont typeface="Arial" panose="020B0604020202020204" pitchFamily="34" charset="0"/>
              <a:buChar char="•"/>
            </a:pPr>
            <a:r>
              <a:rPr lang="en-US" sz="1400" dirty="0"/>
              <a:t>Sprint Goal is the commitment for Product Backlog</a:t>
            </a:r>
          </a:p>
          <a:p>
            <a:pPr>
              <a:spcBef>
                <a:spcPts val="200"/>
              </a:spcBef>
              <a:spcAft>
                <a:spcPts val="200"/>
              </a:spcAft>
              <a:buFont typeface="Arial" panose="020B0604020202020204" pitchFamily="34" charset="0"/>
              <a:buChar char="•"/>
            </a:pPr>
            <a:r>
              <a:rPr lang="en-US" sz="1400" dirty="0"/>
              <a:t>Composed of Sprint Goal (why), set of Product backlog items selected for the sprint (What) as well as an actionable plan for delivering the increment (How)</a:t>
            </a:r>
          </a:p>
          <a:p>
            <a:pPr>
              <a:spcBef>
                <a:spcPts val="200"/>
              </a:spcBef>
              <a:spcAft>
                <a:spcPts val="200"/>
              </a:spcAft>
              <a:buFont typeface="Arial" panose="020B0604020202020204" pitchFamily="34" charset="0"/>
              <a:buChar char="•"/>
            </a:pPr>
            <a:r>
              <a:rPr lang="en-US" sz="1400" dirty="0"/>
              <a:t>Is a Plan by and for the developers</a:t>
            </a:r>
          </a:p>
          <a:p>
            <a:pPr>
              <a:spcBef>
                <a:spcPts val="200"/>
              </a:spcBef>
              <a:spcAft>
                <a:spcPts val="200"/>
              </a:spcAft>
              <a:buFont typeface="Arial" panose="020B0604020202020204" pitchFamily="34" charset="0"/>
              <a:buChar char="•"/>
            </a:pPr>
            <a:r>
              <a:rPr lang="en-US" sz="1400" dirty="0"/>
              <a:t>Highly visible, real-time picture of the work that developers plan to accomplish during sprint</a:t>
            </a:r>
          </a:p>
          <a:p>
            <a:pPr>
              <a:spcBef>
                <a:spcPts val="200"/>
              </a:spcBef>
              <a:spcAft>
                <a:spcPts val="200"/>
              </a:spcAft>
              <a:buFont typeface="Arial" panose="020B0604020202020204" pitchFamily="34" charset="0"/>
              <a:buChar char="•"/>
            </a:pPr>
            <a:r>
              <a:rPr lang="en-US" sz="1400" dirty="0"/>
              <a:t>Updated throughout the sprint as more is learned</a:t>
            </a:r>
            <a:endParaRPr lang="en-ZA" sz="1400" dirty="0"/>
          </a:p>
        </p:txBody>
      </p:sp>
      <p:sp>
        <p:nvSpPr>
          <p:cNvPr id="11" name="Content Placeholder 2">
            <a:extLst>
              <a:ext uri="{FF2B5EF4-FFF2-40B4-BE49-F238E27FC236}">
                <a16:creationId xmlns:a16="http://schemas.microsoft.com/office/drawing/2014/main" id="{E33D335E-856B-F55E-8446-ACCD1C1E44C4}"/>
              </a:ext>
            </a:extLst>
          </p:cNvPr>
          <p:cNvSpPr>
            <a:spLocks noGrp="1"/>
          </p:cNvSpPr>
          <p:nvPr/>
        </p:nvSpPr>
        <p:spPr>
          <a:xfrm>
            <a:off x="501067" y="4209171"/>
            <a:ext cx="5020843" cy="1724616"/>
          </a:xfrm>
          <a:prstGeom prst="rect">
            <a:avLst/>
          </a:prstGeom>
          <a:ln>
            <a:solidFill>
              <a:srgbClr val="990099"/>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buFont typeface="Arial" panose="020B0604020202020204" pitchFamily="34" charset="0"/>
              <a:buChar char="•"/>
            </a:pPr>
            <a:r>
              <a:rPr lang="en-US" sz="1400" dirty="0"/>
              <a:t>Single objective for the Sprint</a:t>
            </a:r>
          </a:p>
          <a:p>
            <a:pPr>
              <a:spcBef>
                <a:spcPts val="200"/>
              </a:spcBef>
              <a:spcAft>
                <a:spcPts val="200"/>
              </a:spcAft>
              <a:buFont typeface="Arial" panose="020B0604020202020204" pitchFamily="34" charset="0"/>
              <a:buChar char="•"/>
            </a:pPr>
            <a:r>
              <a:rPr lang="en-US" sz="1400" dirty="0"/>
              <a:t>Creates coherence and focus, encouraging scrum team to work together </a:t>
            </a:r>
          </a:p>
          <a:p>
            <a:pPr>
              <a:spcBef>
                <a:spcPts val="200"/>
              </a:spcBef>
              <a:spcAft>
                <a:spcPts val="200"/>
              </a:spcAft>
              <a:buFont typeface="Arial" panose="020B0604020202020204" pitchFamily="34" charset="0"/>
              <a:buChar char="•"/>
            </a:pPr>
            <a:r>
              <a:rPr lang="en-US" sz="1400" dirty="0"/>
              <a:t>Created during sprint planning event </a:t>
            </a:r>
          </a:p>
          <a:p>
            <a:pPr>
              <a:spcBef>
                <a:spcPts val="200"/>
              </a:spcBef>
              <a:spcAft>
                <a:spcPts val="200"/>
              </a:spcAft>
              <a:buFont typeface="Arial" panose="020B0604020202020204" pitchFamily="34" charset="0"/>
              <a:buChar char="•"/>
            </a:pPr>
            <a:r>
              <a:rPr lang="en-US" sz="1400" dirty="0"/>
              <a:t>If the work turns out to be different, the developers will collaborate with PO to negotiate the scope of sprint backlog without impacting the sprint goal</a:t>
            </a:r>
          </a:p>
        </p:txBody>
      </p:sp>
      <p:sp>
        <p:nvSpPr>
          <p:cNvPr id="12" name="Rectangle 11">
            <a:extLst>
              <a:ext uri="{FF2B5EF4-FFF2-40B4-BE49-F238E27FC236}">
                <a16:creationId xmlns:a16="http://schemas.microsoft.com/office/drawing/2014/main" id="{A3FC6202-A6FB-EFC1-E365-E07C7470603A}"/>
              </a:ext>
            </a:extLst>
          </p:cNvPr>
          <p:cNvSpPr/>
          <p:nvPr/>
        </p:nvSpPr>
        <p:spPr>
          <a:xfrm>
            <a:off x="487001" y="3862419"/>
            <a:ext cx="4173776" cy="346751"/>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Sprint Goal</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
        <p:nvSpPr>
          <p:cNvPr id="13" name="Rectangle 12">
            <a:extLst>
              <a:ext uri="{FF2B5EF4-FFF2-40B4-BE49-F238E27FC236}">
                <a16:creationId xmlns:a16="http://schemas.microsoft.com/office/drawing/2014/main" id="{4BE74626-75A9-AA7F-C658-4871BF617B8D}"/>
              </a:ext>
            </a:extLst>
          </p:cNvPr>
          <p:cNvSpPr/>
          <p:nvPr/>
        </p:nvSpPr>
        <p:spPr>
          <a:xfrm>
            <a:off x="499612" y="1229923"/>
            <a:ext cx="4261436" cy="338554"/>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Sprint Backlog</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pic>
        <p:nvPicPr>
          <p:cNvPr id="3" name="Picture 2">
            <a:extLst>
              <a:ext uri="{FF2B5EF4-FFF2-40B4-BE49-F238E27FC236}">
                <a16:creationId xmlns:a16="http://schemas.microsoft.com/office/drawing/2014/main" id="{573D3C7E-578F-7C3F-9F2E-C519C07AD6AC}"/>
              </a:ext>
            </a:extLst>
          </p:cNvPr>
          <p:cNvPicPr>
            <a:picLocks noChangeAspect="1"/>
          </p:cNvPicPr>
          <p:nvPr/>
        </p:nvPicPr>
        <p:blipFill>
          <a:blip r:embed="rId3"/>
          <a:stretch>
            <a:fillRect/>
          </a:stretch>
        </p:blipFill>
        <p:spPr>
          <a:xfrm>
            <a:off x="5841507" y="2223520"/>
            <a:ext cx="6050627" cy="2821309"/>
          </a:xfrm>
          <a:prstGeom prst="rect">
            <a:avLst/>
          </a:prstGeom>
          <a:ln>
            <a:solidFill>
              <a:srgbClr val="990099"/>
            </a:solidFill>
          </a:ln>
        </p:spPr>
      </p:pic>
    </p:spTree>
    <p:extLst>
      <p:ext uri="{BB962C8B-B14F-4D97-AF65-F5344CB8AC3E}">
        <p14:creationId xmlns:p14="http://schemas.microsoft.com/office/powerpoint/2010/main" val="261022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Working Software / Increment</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99612" y="1576674"/>
            <a:ext cx="8733166" cy="1290813"/>
          </a:xfrm>
          <a:prstGeom prst="rect">
            <a:avLst/>
          </a:prstGeom>
          <a:ln>
            <a:solidFill>
              <a:srgbClr val="990099"/>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400"/>
              </a:spcBef>
              <a:spcAft>
                <a:spcPts val="400"/>
              </a:spcAft>
              <a:buFont typeface="Arial" panose="020B0604020202020204" pitchFamily="34" charset="0"/>
              <a:buChar char="•"/>
            </a:pPr>
            <a:r>
              <a:rPr lang="en-US" sz="1400" dirty="0"/>
              <a:t>The ”increment” is sum of all Product Backlog Items completed during a sprint and all previous sprints. </a:t>
            </a:r>
          </a:p>
          <a:p>
            <a:pPr>
              <a:spcBef>
                <a:spcPts val="400"/>
              </a:spcBef>
              <a:spcAft>
                <a:spcPts val="400"/>
              </a:spcAft>
              <a:buFont typeface="Arial" panose="020B0604020202020204" pitchFamily="34" charset="0"/>
              <a:buChar char="•"/>
            </a:pPr>
            <a:r>
              <a:rPr lang="en-US" sz="1400" dirty="0"/>
              <a:t>At end of a sprint, Increment must be done according to Scrum Team's definition of done. </a:t>
            </a:r>
          </a:p>
          <a:p>
            <a:pPr>
              <a:spcBef>
                <a:spcPts val="400"/>
              </a:spcBef>
              <a:spcAft>
                <a:spcPts val="400"/>
              </a:spcAft>
              <a:buFont typeface="Arial" panose="020B0604020202020204" pitchFamily="34" charset="0"/>
              <a:buChar char="•"/>
            </a:pPr>
            <a:r>
              <a:rPr lang="en-US" sz="1400" dirty="0"/>
              <a:t>The increment must be in usable condition regardless of whether the Product Owner decides to release it</a:t>
            </a:r>
            <a:endParaRPr lang="en-ZA" sz="1400" dirty="0"/>
          </a:p>
        </p:txBody>
      </p:sp>
      <p:sp>
        <p:nvSpPr>
          <p:cNvPr id="11" name="Content Placeholder 2">
            <a:extLst>
              <a:ext uri="{FF2B5EF4-FFF2-40B4-BE49-F238E27FC236}">
                <a16:creationId xmlns:a16="http://schemas.microsoft.com/office/drawing/2014/main" id="{E33D335E-856B-F55E-8446-ACCD1C1E44C4}"/>
              </a:ext>
            </a:extLst>
          </p:cNvPr>
          <p:cNvSpPr>
            <a:spLocks noGrp="1"/>
          </p:cNvSpPr>
          <p:nvPr/>
        </p:nvSpPr>
        <p:spPr>
          <a:xfrm>
            <a:off x="513677" y="3634987"/>
            <a:ext cx="8719101" cy="1724616"/>
          </a:xfrm>
          <a:prstGeom prst="rect">
            <a:avLst/>
          </a:prstGeom>
          <a:ln>
            <a:solidFill>
              <a:srgbClr val="990099"/>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4163" indent="-284163">
              <a:spcBef>
                <a:spcPts val="600"/>
              </a:spcBef>
              <a:spcAft>
                <a:spcPts val="600"/>
              </a:spcAft>
              <a:buFont typeface="Arial" panose="020B0604020202020204" pitchFamily="34" charset="0"/>
              <a:buChar char="•"/>
            </a:pPr>
            <a:r>
              <a:rPr lang="en-US" sz="1400" dirty="0"/>
              <a:t>Formal description of the state of the increment when it meets the quality measures required for the product</a:t>
            </a:r>
          </a:p>
          <a:p>
            <a:pPr marL="284163" indent="-284163">
              <a:spcBef>
                <a:spcPts val="600"/>
              </a:spcBef>
              <a:spcAft>
                <a:spcPts val="600"/>
              </a:spcAft>
              <a:buFont typeface="Arial" panose="020B0604020202020204" pitchFamily="34" charset="0"/>
              <a:buChar char="•"/>
            </a:pPr>
            <a:r>
              <a:rPr lang="en-US" sz="1400" dirty="0"/>
              <a:t>If DoD is part of the organization’s standards, all scrum teams must follow it as a minimum</a:t>
            </a:r>
          </a:p>
          <a:p>
            <a:pPr marL="284163" indent="-284163">
              <a:spcBef>
                <a:spcPts val="600"/>
              </a:spcBef>
              <a:spcAft>
                <a:spcPts val="600"/>
              </a:spcAft>
              <a:buFont typeface="Arial" panose="020B0604020202020204" pitchFamily="34" charset="0"/>
              <a:buChar char="•"/>
            </a:pPr>
            <a:r>
              <a:rPr lang="en-US" sz="1400" dirty="0"/>
              <a:t>If DoD is not part of organization’s standard, the scrum team must create DoD that is appropriate for the product</a:t>
            </a:r>
          </a:p>
        </p:txBody>
      </p:sp>
      <p:sp>
        <p:nvSpPr>
          <p:cNvPr id="12" name="Rectangle 11">
            <a:extLst>
              <a:ext uri="{FF2B5EF4-FFF2-40B4-BE49-F238E27FC236}">
                <a16:creationId xmlns:a16="http://schemas.microsoft.com/office/drawing/2014/main" id="{A3FC6202-A6FB-EFC1-E365-E07C7470603A}"/>
              </a:ext>
            </a:extLst>
          </p:cNvPr>
          <p:cNvSpPr/>
          <p:nvPr/>
        </p:nvSpPr>
        <p:spPr>
          <a:xfrm>
            <a:off x="499611" y="3288235"/>
            <a:ext cx="4173776" cy="346751"/>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Definition of Done (DoD)</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
        <p:nvSpPr>
          <p:cNvPr id="13" name="Rectangle 12">
            <a:extLst>
              <a:ext uri="{FF2B5EF4-FFF2-40B4-BE49-F238E27FC236}">
                <a16:creationId xmlns:a16="http://schemas.microsoft.com/office/drawing/2014/main" id="{4BE74626-75A9-AA7F-C658-4871BF617B8D}"/>
              </a:ext>
            </a:extLst>
          </p:cNvPr>
          <p:cNvSpPr/>
          <p:nvPr/>
        </p:nvSpPr>
        <p:spPr>
          <a:xfrm>
            <a:off x="499612" y="1229923"/>
            <a:ext cx="4261436" cy="338554"/>
          </a:xfrm>
          <a:prstGeom prst="rect">
            <a:avLst/>
          </a:prstGeom>
          <a:solidFill>
            <a:srgbClr val="990099"/>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Increment</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Tree>
    <p:extLst>
      <p:ext uri="{BB962C8B-B14F-4D97-AF65-F5344CB8AC3E}">
        <p14:creationId xmlns:p14="http://schemas.microsoft.com/office/powerpoint/2010/main" val="2315101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text, silhouette&#10;&#10;Description automatically generated">
            <a:extLst>
              <a:ext uri="{FF2B5EF4-FFF2-40B4-BE49-F238E27FC236}">
                <a16:creationId xmlns:a16="http://schemas.microsoft.com/office/drawing/2014/main" id="{953964AD-8208-94BE-463F-665470D39AC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id="{FCA3C0E8-0424-7F44-2668-36747986D227}"/>
              </a:ext>
            </a:extLst>
          </p:cNvPr>
          <p:cNvSpPr>
            <a:spLocks noGrp="1"/>
          </p:cNvSpPr>
          <p:nvPr>
            <p:ph type="title"/>
          </p:nvPr>
        </p:nvSpPr>
        <p:spPr>
          <a:xfrm>
            <a:off x="5949825" y="3879923"/>
            <a:ext cx="5813088" cy="714042"/>
          </a:xfrm>
        </p:spPr>
        <p:txBody>
          <a:bodyPr/>
          <a:lstStyle/>
          <a:p>
            <a:r>
              <a:rPr lang="en-US" dirty="0"/>
              <a:t>5 Ceremonies</a:t>
            </a:r>
          </a:p>
        </p:txBody>
      </p:sp>
    </p:spTree>
    <p:extLst>
      <p:ext uri="{BB962C8B-B14F-4D97-AF65-F5344CB8AC3E}">
        <p14:creationId xmlns:p14="http://schemas.microsoft.com/office/powerpoint/2010/main" val="2408036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Sprint</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99611" y="1576673"/>
            <a:ext cx="9248071" cy="1144065"/>
          </a:xfrm>
          <a:prstGeom prst="rect">
            <a:avLst/>
          </a:prstGeom>
          <a:ln>
            <a:solidFill>
              <a:srgbClr val="990099"/>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pPr>
            <a:r>
              <a:rPr lang="en-ZA" sz="1400" dirty="0"/>
              <a:t>Sprints are heart-beat of Scrum</a:t>
            </a:r>
          </a:p>
          <a:p>
            <a:pPr>
              <a:spcBef>
                <a:spcPts val="200"/>
              </a:spcBef>
              <a:spcAft>
                <a:spcPts val="200"/>
              </a:spcAft>
            </a:pPr>
            <a:r>
              <a:rPr lang="en-ZA" sz="1400" dirty="0"/>
              <a:t>Fixed length events of 1 month or less</a:t>
            </a:r>
          </a:p>
          <a:p>
            <a:pPr>
              <a:spcBef>
                <a:spcPts val="200"/>
              </a:spcBef>
              <a:spcAft>
                <a:spcPts val="200"/>
              </a:spcAft>
            </a:pPr>
            <a:r>
              <a:rPr lang="en-ZA" sz="1400" dirty="0"/>
              <a:t>New Sprint starts immediately after the conclusion of previous sprint</a:t>
            </a:r>
          </a:p>
          <a:p>
            <a:pPr>
              <a:spcBef>
                <a:spcPts val="200"/>
              </a:spcBef>
              <a:spcAft>
                <a:spcPts val="200"/>
              </a:spcAft>
            </a:pPr>
            <a:r>
              <a:rPr lang="en-ZA" sz="1400" dirty="0"/>
              <a:t>All the work necessary to achieve the Product goal – including all events – happen within the sprint</a:t>
            </a:r>
            <a:endParaRPr lang="en-US" sz="1400" dirty="0"/>
          </a:p>
        </p:txBody>
      </p:sp>
      <p:sp>
        <p:nvSpPr>
          <p:cNvPr id="11" name="Content Placeholder 2">
            <a:extLst>
              <a:ext uri="{FF2B5EF4-FFF2-40B4-BE49-F238E27FC236}">
                <a16:creationId xmlns:a16="http://schemas.microsoft.com/office/drawing/2014/main" id="{E33D335E-856B-F55E-8446-ACCD1C1E44C4}"/>
              </a:ext>
            </a:extLst>
          </p:cNvPr>
          <p:cNvSpPr>
            <a:spLocks noGrp="1"/>
          </p:cNvSpPr>
          <p:nvPr/>
        </p:nvSpPr>
        <p:spPr>
          <a:xfrm>
            <a:off x="518302" y="3523071"/>
            <a:ext cx="9229380" cy="1144064"/>
          </a:xfrm>
          <a:prstGeom prst="rect">
            <a:avLst/>
          </a:prstGeom>
          <a:ln>
            <a:solidFill>
              <a:srgbClr val="990099"/>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pPr>
            <a:r>
              <a:rPr lang="en-ZA" sz="1400" dirty="0"/>
              <a:t>No changes are made that would endanger the Sprint goal</a:t>
            </a:r>
          </a:p>
          <a:p>
            <a:pPr>
              <a:spcBef>
                <a:spcPts val="200"/>
              </a:spcBef>
              <a:spcAft>
                <a:spcPts val="200"/>
              </a:spcAft>
            </a:pPr>
            <a:r>
              <a:rPr lang="en-ZA" sz="1400" dirty="0"/>
              <a:t>Quality does not decrease</a:t>
            </a:r>
          </a:p>
          <a:p>
            <a:pPr>
              <a:spcBef>
                <a:spcPts val="200"/>
              </a:spcBef>
              <a:spcAft>
                <a:spcPts val="200"/>
              </a:spcAft>
            </a:pPr>
            <a:r>
              <a:rPr lang="en-ZA" sz="1400" dirty="0"/>
              <a:t>Product backlog may get refined, if needed</a:t>
            </a:r>
          </a:p>
          <a:p>
            <a:pPr>
              <a:spcBef>
                <a:spcPts val="200"/>
              </a:spcBef>
              <a:spcAft>
                <a:spcPts val="200"/>
              </a:spcAft>
            </a:pPr>
            <a:r>
              <a:rPr lang="en-ZA" sz="1400" dirty="0"/>
              <a:t>Scope may be clarified and renegotiated with the product owner as more is learned</a:t>
            </a:r>
          </a:p>
        </p:txBody>
      </p:sp>
      <p:sp>
        <p:nvSpPr>
          <p:cNvPr id="12" name="Rectangle 11">
            <a:extLst>
              <a:ext uri="{FF2B5EF4-FFF2-40B4-BE49-F238E27FC236}">
                <a16:creationId xmlns:a16="http://schemas.microsoft.com/office/drawing/2014/main" id="{A3FC6202-A6FB-EFC1-E365-E07C7470603A}"/>
              </a:ext>
            </a:extLst>
          </p:cNvPr>
          <p:cNvSpPr/>
          <p:nvPr/>
        </p:nvSpPr>
        <p:spPr>
          <a:xfrm>
            <a:off x="504235" y="3176320"/>
            <a:ext cx="4890868" cy="338554"/>
          </a:xfrm>
          <a:prstGeom prst="rect">
            <a:avLst/>
          </a:prstGeom>
          <a:solidFill>
            <a:schemeClr val="bg2"/>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During Sprint</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
        <p:nvSpPr>
          <p:cNvPr id="13" name="Rectangle 12">
            <a:extLst>
              <a:ext uri="{FF2B5EF4-FFF2-40B4-BE49-F238E27FC236}">
                <a16:creationId xmlns:a16="http://schemas.microsoft.com/office/drawing/2014/main" id="{4BE74626-75A9-AA7F-C658-4871BF617B8D}"/>
              </a:ext>
            </a:extLst>
          </p:cNvPr>
          <p:cNvSpPr/>
          <p:nvPr/>
        </p:nvSpPr>
        <p:spPr>
          <a:xfrm>
            <a:off x="499612" y="1229923"/>
            <a:ext cx="4261436" cy="338554"/>
          </a:xfrm>
          <a:prstGeom prst="rect">
            <a:avLst/>
          </a:prstGeom>
          <a:solidFill>
            <a:srgbClr val="411482"/>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ea typeface="+mn-ea"/>
                <a:cs typeface="+mn-cs"/>
              </a:rPr>
              <a:t>What?</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
        <p:nvSpPr>
          <p:cNvPr id="2" name="Content Placeholder 2">
            <a:extLst>
              <a:ext uri="{FF2B5EF4-FFF2-40B4-BE49-F238E27FC236}">
                <a16:creationId xmlns:a16="http://schemas.microsoft.com/office/drawing/2014/main" id="{9E2FE2C0-2BA9-C5DE-6831-8FA47A5BC027}"/>
              </a:ext>
            </a:extLst>
          </p:cNvPr>
          <p:cNvSpPr>
            <a:spLocks noGrp="1"/>
          </p:cNvSpPr>
          <p:nvPr/>
        </p:nvSpPr>
        <p:spPr>
          <a:xfrm>
            <a:off x="499611" y="5522729"/>
            <a:ext cx="9229380" cy="673519"/>
          </a:xfrm>
          <a:prstGeom prst="rect">
            <a:avLst/>
          </a:prstGeom>
          <a:ln>
            <a:solidFill>
              <a:srgbClr val="990099"/>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
              </a:spcBef>
              <a:spcAft>
                <a:spcPts val="200"/>
              </a:spcAft>
            </a:pPr>
            <a:r>
              <a:rPr lang="en-ZA" sz="1400" dirty="0"/>
              <a:t>A Sprint can be cancelled only if the Sprint Goal becomes obsolete</a:t>
            </a:r>
          </a:p>
          <a:p>
            <a:pPr>
              <a:spcBef>
                <a:spcPts val="200"/>
              </a:spcBef>
              <a:spcAft>
                <a:spcPts val="200"/>
              </a:spcAft>
            </a:pPr>
            <a:r>
              <a:rPr lang="en-ZA" sz="1400" dirty="0"/>
              <a:t>Only Product Owner has the authority to cancel the Sprint</a:t>
            </a:r>
          </a:p>
        </p:txBody>
      </p:sp>
      <p:sp>
        <p:nvSpPr>
          <p:cNvPr id="3" name="Rectangle 2">
            <a:extLst>
              <a:ext uri="{FF2B5EF4-FFF2-40B4-BE49-F238E27FC236}">
                <a16:creationId xmlns:a16="http://schemas.microsoft.com/office/drawing/2014/main" id="{5E20FAAB-066D-7D7A-CC44-B1657DB1CEC5}"/>
              </a:ext>
            </a:extLst>
          </p:cNvPr>
          <p:cNvSpPr/>
          <p:nvPr/>
        </p:nvSpPr>
        <p:spPr>
          <a:xfrm>
            <a:off x="485544" y="5175978"/>
            <a:ext cx="4890868" cy="338554"/>
          </a:xfrm>
          <a:prstGeom prst="rect">
            <a:avLst/>
          </a:prstGeom>
          <a:solidFill>
            <a:schemeClr val="bg2"/>
          </a:solidFill>
          <a:ln w="6350" cap="flat" cmpd="sng" algn="ctr">
            <a:solidFill>
              <a:srgbClr val="5ECCF3"/>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mn-ea"/>
                <a:cs typeface="+mn-cs"/>
              </a:rPr>
              <a:t>Sprint Cancellation</a:t>
            </a:r>
            <a:endParaRPr kumimoji="0" lang="en-US" sz="1600" b="0" i="1" u="none" strike="noStrike" kern="0" cap="none" spc="0" normalizeH="0" baseline="0" noProof="0" dirty="0">
              <a:ln>
                <a:noFill/>
              </a:ln>
              <a:solidFill>
                <a:schemeClr val="bg1"/>
              </a:solidFill>
              <a:effectLst/>
              <a:uLnTx/>
              <a:uFillTx/>
              <a:ea typeface="+mn-ea"/>
              <a:cs typeface="Segoe UI" panose="020B0502040204020203" pitchFamily="34" charset="0"/>
            </a:endParaRPr>
          </a:p>
        </p:txBody>
      </p:sp>
    </p:spTree>
    <p:extLst>
      <p:ext uri="{BB962C8B-B14F-4D97-AF65-F5344CB8AC3E}">
        <p14:creationId xmlns:p14="http://schemas.microsoft.com/office/powerpoint/2010/main" val="4159548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Sprint Planning</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99611" y="1349406"/>
            <a:ext cx="6859977" cy="5184559"/>
          </a:xfrm>
          <a:prstGeom prst="rect">
            <a:avLst/>
          </a:prstGeom>
          <a:ln>
            <a:solidFill>
              <a:srgbClr val="990099"/>
            </a:solidFill>
          </a:ln>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Goal</a:t>
            </a:r>
            <a:r>
              <a:rPr kumimoji="0" lang="en-ZA" sz="1400" b="0"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rgbClr val="FF0000"/>
                </a:solidFill>
                <a:effectLst/>
                <a:uLnTx/>
                <a:uFillTx/>
                <a:ea typeface="+mn-ea"/>
                <a:cs typeface="+mn-cs"/>
              </a:rPr>
              <a:t> </a:t>
            </a:r>
          </a:p>
          <a:p>
            <a:pPr>
              <a:spcBef>
                <a:spcPts val="0"/>
              </a:spcBef>
            </a:pPr>
            <a:r>
              <a:rPr lang="en-ZA" sz="1400" dirty="0"/>
              <a:t>Define Sprint goal, achievable outcome</a:t>
            </a:r>
            <a:endParaRPr kumimoji="0" lang="en-ZA" sz="1400" b="0" i="0" u="none" strike="noStrike" kern="1200" cap="none" spc="0" normalizeH="0" baseline="0" noProof="0" dirty="0">
              <a:ln>
                <a:noFill/>
              </a:ln>
              <a:effectLst/>
              <a:uLnTx/>
              <a:uFillTx/>
            </a:endParaRP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How</a:t>
            </a:r>
            <a:r>
              <a:rPr kumimoji="0" lang="en-ZA" sz="1400" b="0"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rgbClr val="FF0000"/>
                </a:solidFill>
                <a:effectLst/>
                <a:uLnTx/>
                <a:uFillTx/>
                <a:ea typeface="+mn-ea"/>
                <a:cs typeface="+mn-cs"/>
              </a:rPr>
              <a:t> </a:t>
            </a:r>
          </a:p>
          <a:p>
            <a:pPr>
              <a:spcBef>
                <a:spcPts val="100"/>
              </a:spcBef>
              <a:spcAft>
                <a:spcPts val="100"/>
              </a:spcAft>
              <a:buFont typeface="Arial" panose="020B0604020202020204" pitchFamily="34" charset="0"/>
              <a:buChar char="•"/>
              <a:defRPr/>
            </a:pPr>
            <a:r>
              <a:rPr lang="en-US" sz="1400" dirty="0"/>
              <a:t>Part1: Why is the Sprint valuable?</a:t>
            </a:r>
          </a:p>
          <a:p>
            <a:pPr lvl="1">
              <a:spcBef>
                <a:spcPts val="100"/>
              </a:spcBef>
              <a:spcAft>
                <a:spcPts val="100"/>
              </a:spcAft>
              <a:buFont typeface="Arial" panose="020B0604020202020204" pitchFamily="34" charset="0"/>
              <a:buChar char="•"/>
              <a:defRPr/>
            </a:pPr>
            <a:r>
              <a:rPr lang="en-US" sz="1200" dirty="0"/>
              <a:t>PO Proposes how the product could increase the value</a:t>
            </a:r>
          </a:p>
          <a:p>
            <a:pPr lvl="1">
              <a:spcBef>
                <a:spcPts val="100"/>
              </a:spcBef>
              <a:spcAft>
                <a:spcPts val="100"/>
              </a:spcAft>
              <a:buFont typeface="Arial" panose="020B0604020202020204" pitchFamily="34" charset="0"/>
              <a:buChar char="•"/>
              <a:defRPr/>
            </a:pPr>
            <a:r>
              <a:rPr lang="en-US" sz="1200" dirty="0"/>
              <a:t>Achieve common understanding</a:t>
            </a:r>
          </a:p>
          <a:p>
            <a:pPr lvl="1">
              <a:spcBef>
                <a:spcPts val="100"/>
              </a:spcBef>
              <a:spcAft>
                <a:spcPts val="100"/>
              </a:spcAft>
              <a:buFont typeface="Arial" panose="020B0604020202020204" pitchFamily="34" charset="0"/>
              <a:buChar char="•"/>
              <a:defRPr/>
            </a:pPr>
            <a:r>
              <a:rPr lang="en-US" sz="1200" dirty="0"/>
              <a:t>Sprint Goal must be finalized prior to the end of Sprint Planning</a:t>
            </a:r>
          </a:p>
          <a:p>
            <a:pPr>
              <a:spcBef>
                <a:spcPts val="100"/>
              </a:spcBef>
              <a:spcAft>
                <a:spcPts val="100"/>
              </a:spcAft>
              <a:buFont typeface="Arial" panose="020B0604020202020204" pitchFamily="34" charset="0"/>
              <a:buChar char="•"/>
              <a:defRPr/>
            </a:pPr>
            <a:r>
              <a:rPr lang="en-US" sz="1400" dirty="0"/>
              <a:t>Part2: What can be done in the Sprint?</a:t>
            </a:r>
          </a:p>
          <a:p>
            <a:pPr lvl="1">
              <a:spcBef>
                <a:spcPts val="100"/>
              </a:spcBef>
              <a:spcAft>
                <a:spcPts val="100"/>
              </a:spcAft>
              <a:buFont typeface="Arial" panose="020B0604020202020204" pitchFamily="34" charset="0"/>
              <a:buChar char="•"/>
              <a:defRPr/>
            </a:pPr>
            <a:r>
              <a:rPr lang="en-US" sz="1200" dirty="0"/>
              <a:t>Select items that can be accomplished in sprint</a:t>
            </a:r>
          </a:p>
          <a:p>
            <a:pPr>
              <a:spcBef>
                <a:spcPts val="100"/>
              </a:spcBef>
              <a:spcAft>
                <a:spcPts val="100"/>
              </a:spcAft>
              <a:buFont typeface="Arial" panose="020B0604020202020204" pitchFamily="34" charset="0"/>
              <a:buChar char="•"/>
              <a:defRPr/>
            </a:pPr>
            <a:r>
              <a:rPr lang="en-US" sz="1400" dirty="0"/>
              <a:t>Part3: How will the chosen work get done?</a:t>
            </a:r>
          </a:p>
          <a:p>
            <a:pPr lvl="1">
              <a:spcBef>
                <a:spcPts val="100"/>
              </a:spcBef>
              <a:spcAft>
                <a:spcPts val="100"/>
              </a:spcAft>
              <a:buFont typeface="Arial" panose="020B0604020202020204" pitchFamily="34" charset="0"/>
              <a:buChar char="•"/>
              <a:defRPr/>
            </a:pPr>
            <a:r>
              <a:rPr lang="en-US" sz="1200" dirty="0"/>
              <a:t>Plan the work necessary to create an increment</a:t>
            </a:r>
          </a:p>
          <a:p>
            <a:pPr lvl="1">
              <a:spcBef>
                <a:spcPts val="100"/>
              </a:spcBef>
              <a:spcAft>
                <a:spcPts val="100"/>
              </a:spcAft>
              <a:buFont typeface="Arial" panose="020B0604020202020204" pitchFamily="34" charset="0"/>
              <a:buChar char="•"/>
              <a:defRPr/>
            </a:pPr>
            <a:r>
              <a:rPr lang="en-US" sz="1200" dirty="0"/>
              <a:t>Decompose product backlog items into smaller work items of 1 day or less</a:t>
            </a: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Who</a:t>
            </a:r>
            <a:r>
              <a:rPr kumimoji="0" lang="en-ZA" sz="1400" b="0"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rgbClr val="FF0000"/>
                </a:solidFill>
                <a:effectLst/>
                <a:uLnTx/>
                <a:uFillTx/>
                <a:ea typeface="+mn-ea"/>
                <a:cs typeface="+mn-cs"/>
              </a:rPr>
              <a:t> </a:t>
            </a:r>
          </a:p>
          <a:p>
            <a:pPr>
              <a:spcBef>
                <a:spcPts val="0"/>
              </a:spcBef>
            </a:pPr>
            <a:r>
              <a:rPr kumimoji="0" lang="en-ZA" sz="1400" b="0" i="0" u="none" strike="noStrike" kern="1200" cap="none" spc="0" normalizeH="0" baseline="0" noProof="0" dirty="0">
                <a:ln>
                  <a:noFill/>
                </a:ln>
                <a:effectLst/>
                <a:uLnTx/>
                <a:uFillTx/>
                <a:ea typeface="+mn-ea"/>
                <a:cs typeface="+mn-cs"/>
              </a:rPr>
              <a:t>Scrum team</a:t>
            </a: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Time Spent</a:t>
            </a:r>
            <a:r>
              <a:rPr kumimoji="0" lang="en-ZA" sz="1400" b="1"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chemeClr val="bg2"/>
                </a:solidFill>
                <a:effectLst/>
                <a:uLnTx/>
                <a:uFillTx/>
                <a:ea typeface="+mn-ea"/>
                <a:cs typeface="+mn-cs"/>
              </a:rPr>
              <a:t> </a:t>
            </a:r>
          </a:p>
          <a:p>
            <a:pPr lvl="0">
              <a:spcBef>
                <a:spcPts val="0"/>
              </a:spcBef>
              <a:defRPr/>
            </a:pPr>
            <a:r>
              <a:rPr lang="en-ZA" sz="1400" dirty="0"/>
              <a:t>8 hours for 4 weeks sprint</a:t>
            </a:r>
            <a:endParaRPr kumimoji="0" lang="en-ZA" sz="1400" b="0" i="0" u="none" strike="noStrike" kern="1200" cap="none" spc="0" normalizeH="0" baseline="0" noProof="0" dirty="0">
              <a:ln>
                <a:noFill/>
              </a:ln>
              <a:effectLst/>
              <a:uLnTx/>
              <a:uFillTx/>
            </a:endParaRP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Roles</a:t>
            </a:r>
            <a:r>
              <a:rPr kumimoji="0" lang="en-ZA" sz="1400" b="0"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rgbClr val="FF0000"/>
                </a:solidFill>
                <a:effectLst/>
                <a:uLnTx/>
                <a:uFillTx/>
                <a:ea typeface="+mn-ea"/>
                <a:cs typeface="+mn-cs"/>
              </a:rPr>
              <a:t> </a:t>
            </a:r>
          </a:p>
          <a:p>
            <a:pPr lvl="0">
              <a:spcBef>
                <a:spcPts val="100"/>
              </a:spcBef>
              <a:spcAft>
                <a:spcPts val="100"/>
              </a:spcAft>
              <a:defRPr/>
            </a:pPr>
            <a:r>
              <a:rPr lang="en-ZA" sz="1400" dirty="0"/>
              <a:t>Scrum Master: Facilitate discussion, Ensure PO is prepared</a:t>
            </a:r>
          </a:p>
          <a:p>
            <a:pPr lvl="0">
              <a:spcBef>
                <a:spcPts val="100"/>
              </a:spcBef>
              <a:spcAft>
                <a:spcPts val="100"/>
              </a:spcAft>
              <a:defRPr/>
            </a:pPr>
            <a:r>
              <a:rPr lang="en-ZA" sz="1400" dirty="0"/>
              <a:t>Product Owner: </a:t>
            </a:r>
          </a:p>
          <a:p>
            <a:pPr lvl="1" indent="-342900">
              <a:spcBef>
                <a:spcPts val="100"/>
              </a:spcBef>
              <a:spcAft>
                <a:spcPts val="100"/>
              </a:spcAft>
              <a:buFont typeface="Arial"/>
              <a:buChar char="•"/>
            </a:pPr>
            <a:r>
              <a:rPr lang="en-ZA" sz="1200" dirty="0"/>
              <a:t>Presents “What to do” / “Goal” using product backlog items</a:t>
            </a:r>
          </a:p>
          <a:p>
            <a:pPr lvl="1" indent="-342900">
              <a:spcBef>
                <a:spcPts val="100"/>
              </a:spcBef>
              <a:spcAft>
                <a:spcPts val="100"/>
              </a:spcAft>
              <a:buFont typeface="Arial"/>
              <a:buChar char="•"/>
            </a:pPr>
            <a:r>
              <a:rPr lang="en-ZA" sz="1200" dirty="0"/>
              <a:t>Provide clarity for each backlog item &amp; acceptance criteria</a:t>
            </a:r>
          </a:p>
          <a:p>
            <a:pPr lvl="0">
              <a:spcBef>
                <a:spcPts val="100"/>
              </a:spcBef>
              <a:spcAft>
                <a:spcPts val="100"/>
              </a:spcAft>
              <a:defRPr/>
            </a:pPr>
            <a:r>
              <a:rPr lang="en-US" sz="1400" dirty="0"/>
              <a:t>Development Team: </a:t>
            </a:r>
          </a:p>
          <a:p>
            <a:pPr lvl="1" indent="-342900">
              <a:spcBef>
                <a:spcPts val="100"/>
              </a:spcBef>
              <a:spcAft>
                <a:spcPts val="100"/>
              </a:spcAft>
              <a:buFont typeface="Arial"/>
              <a:buChar char="•"/>
            </a:pPr>
            <a:r>
              <a:rPr lang="en-US" sz="1200" dirty="0"/>
              <a:t>Pull items from product backlog &amp; plan for “how” to implement it</a:t>
            </a:r>
          </a:p>
          <a:p>
            <a:pPr lvl="1" indent="-342900">
              <a:spcBef>
                <a:spcPts val="100"/>
              </a:spcBef>
              <a:spcAft>
                <a:spcPts val="100"/>
              </a:spcAft>
              <a:buFont typeface="Arial"/>
              <a:buChar char="•"/>
            </a:pPr>
            <a:r>
              <a:rPr lang="en-US" sz="1200" dirty="0"/>
              <a:t>Discuss high level design approach, test area &amp; other implementation areas</a:t>
            </a:r>
          </a:p>
          <a:p>
            <a:pPr lvl="1" indent="-342900">
              <a:spcBef>
                <a:spcPts val="100"/>
              </a:spcBef>
              <a:spcAft>
                <a:spcPts val="100"/>
              </a:spcAft>
              <a:buFont typeface="Arial"/>
              <a:buChar char="•"/>
            </a:pPr>
            <a:r>
              <a:rPr lang="en-US" sz="1200" dirty="0"/>
              <a:t>Create Sprint backlog – Sprint Goal, Product backlog items selected, plan for delivering</a:t>
            </a:r>
            <a:endParaRPr lang="en-US" sz="1400" dirty="0"/>
          </a:p>
        </p:txBody>
      </p:sp>
      <p:pic>
        <p:nvPicPr>
          <p:cNvPr id="5" name="Picture 3">
            <a:extLst>
              <a:ext uri="{FF2B5EF4-FFF2-40B4-BE49-F238E27FC236}">
                <a16:creationId xmlns:a16="http://schemas.microsoft.com/office/drawing/2014/main" id="{7C844DAD-68AC-9AF4-07AF-A81423BA7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343" y="1826410"/>
            <a:ext cx="3878179" cy="3205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D7678287-3035-FA02-995D-15D41F8EEB1F}"/>
              </a:ext>
            </a:extLst>
          </p:cNvPr>
          <p:cNvSpPr/>
          <p:nvPr/>
        </p:nvSpPr>
        <p:spPr>
          <a:xfrm>
            <a:off x="7722344" y="5332281"/>
            <a:ext cx="3720974" cy="584775"/>
          </a:xfrm>
          <a:prstGeom prst="rect">
            <a:avLst/>
          </a:prstGeom>
          <a:solidFill>
            <a:schemeClr val="bg2">
              <a:alpha val="79000"/>
            </a:schemeClr>
          </a:solidFill>
          <a:ln w="66675">
            <a:noFill/>
            <a:prstDash val="dash"/>
          </a:ln>
        </p:spPr>
        <p:txBody>
          <a:bodyPr wrap="square">
            <a:spAutoFit/>
          </a:bodyPr>
          <a:lstStyle/>
          <a:p>
            <a:pPr algn="ctr"/>
            <a:r>
              <a:rPr lang="en-US" sz="1600" b="1" dirty="0">
                <a:solidFill>
                  <a:schemeClr val="bg1"/>
                </a:solidFill>
              </a:rPr>
              <a:t>Sprint Goal must be finalized before end of Sprint planning</a:t>
            </a:r>
          </a:p>
        </p:txBody>
      </p:sp>
    </p:spTree>
    <p:extLst>
      <p:ext uri="{BB962C8B-B14F-4D97-AF65-F5344CB8AC3E}">
        <p14:creationId xmlns:p14="http://schemas.microsoft.com/office/powerpoint/2010/main" val="2602014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Daily Scrum (Standup Meeting)</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99611" y="1393794"/>
            <a:ext cx="6859977" cy="5149049"/>
          </a:xfrm>
          <a:prstGeom prst="rect">
            <a:avLst/>
          </a:prstGeom>
          <a:ln>
            <a:solidFill>
              <a:srgbClr val="990099"/>
            </a:solidFill>
          </a:ln>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Goal</a:t>
            </a:r>
            <a:r>
              <a:rPr kumimoji="0" lang="en-ZA" sz="1400" b="0"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rgbClr val="FF0000"/>
                </a:solidFill>
                <a:effectLst/>
                <a:uLnTx/>
                <a:uFillTx/>
                <a:ea typeface="+mn-ea"/>
                <a:cs typeface="+mn-cs"/>
              </a:rPr>
              <a:t> </a:t>
            </a:r>
          </a:p>
          <a:p>
            <a:pPr>
              <a:spcBef>
                <a:spcPts val="0"/>
              </a:spcBef>
            </a:pPr>
            <a:r>
              <a:rPr lang="en-ZA" sz="1400" dirty="0"/>
              <a:t>Plan for the day, Inspect &amp; adapt daily towards reaching the sprint goal</a:t>
            </a:r>
            <a:endParaRPr kumimoji="0" lang="en-ZA" sz="1400" b="0" i="0" u="none" strike="noStrike" kern="1200" cap="none" spc="0" normalizeH="0" baseline="0" noProof="0" dirty="0">
              <a:ln>
                <a:noFill/>
              </a:ln>
              <a:effectLst/>
              <a:uLnTx/>
              <a:uFillTx/>
            </a:endParaRP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How</a:t>
            </a:r>
            <a:r>
              <a:rPr kumimoji="0" lang="en-ZA" sz="1400" b="0"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rgbClr val="FF0000"/>
                </a:solidFill>
                <a:effectLst/>
                <a:uLnTx/>
                <a:uFillTx/>
                <a:ea typeface="+mn-ea"/>
                <a:cs typeface="+mn-cs"/>
              </a:rPr>
              <a:t> </a:t>
            </a:r>
          </a:p>
          <a:p>
            <a:pPr>
              <a:spcBef>
                <a:spcPts val="0"/>
              </a:spcBef>
              <a:buFont typeface="Arial" panose="020B0604020202020204" pitchFamily="34" charset="0"/>
              <a:buChar char="•"/>
              <a:defRPr/>
            </a:pPr>
            <a:r>
              <a:rPr lang="en-US" sz="1400" dirty="0"/>
              <a:t>Can follow any mechanism as long as they focus on progress towards Sprint goal and product actionable plan for next day. </a:t>
            </a:r>
          </a:p>
          <a:p>
            <a:pPr>
              <a:spcBef>
                <a:spcPts val="0"/>
              </a:spcBef>
              <a:buFont typeface="Arial" panose="020B0604020202020204" pitchFamily="34" charset="0"/>
              <a:buChar char="•"/>
              <a:defRPr/>
            </a:pPr>
            <a:r>
              <a:rPr lang="en-US" sz="1400" dirty="0"/>
              <a:t>Helps in creating focus and improves self-management</a:t>
            </a: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Who</a:t>
            </a:r>
            <a:r>
              <a:rPr kumimoji="0" lang="en-ZA" sz="1400" b="0"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rgbClr val="FF0000"/>
                </a:solidFill>
                <a:effectLst/>
                <a:uLnTx/>
                <a:uFillTx/>
                <a:ea typeface="+mn-ea"/>
                <a:cs typeface="+mn-cs"/>
              </a:rPr>
              <a:t> </a:t>
            </a:r>
          </a:p>
          <a:p>
            <a:pPr>
              <a:spcBef>
                <a:spcPts val="0"/>
              </a:spcBef>
            </a:pPr>
            <a:r>
              <a:rPr kumimoji="0" lang="en-ZA" sz="1400" b="0" i="0" u="none" strike="noStrike" kern="1200" cap="none" spc="0" normalizeH="0" baseline="0" noProof="0" dirty="0">
                <a:ln>
                  <a:noFill/>
                </a:ln>
                <a:effectLst/>
                <a:uLnTx/>
                <a:uFillTx/>
                <a:ea typeface="+mn-ea"/>
                <a:cs typeface="+mn-cs"/>
              </a:rPr>
              <a:t>Development team</a:t>
            </a: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Time Spent</a:t>
            </a:r>
            <a:r>
              <a:rPr kumimoji="0" lang="en-ZA" sz="1400" b="1"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ysClr val="windowText" lastClr="000000">
                    <a:lumMod val="75000"/>
                    <a:lumOff val="25000"/>
                  </a:sysClr>
                </a:solidFill>
                <a:effectLst/>
                <a:uLnTx/>
                <a:uFillTx/>
                <a:ea typeface="+mn-ea"/>
                <a:cs typeface="+mn-cs"/>
              </a:rPr>
              <a:t> </a:t>
            </a:r>
          </a:p>
          <a:p>
            <a:pPr lvl="0">
              <a:spcBef>
                <a:spcPts val="0"/>
              </a:spcBef>
              <a:defRPr/>
            </a:pPr>
            <a:r>
              <a:rPr lang="en-ZA" sz="1400" dirty="0"/>
              <a:t>Max 15 minutes, daily</a:t>
            </a:r>
            <a:endParaRPr kumimoji="0" lang="en-ZA" sz="1400" b="0" i="0" u="none" strike="noStrike" kern="1200" cap="none" spc="0" normalizeH="0" baseline="0" noProof="0" dirty="0">
              <a:ln>
                <a:noFill/>
              </a:ln>
              <a:effectLst/>
              <a:uLnTx/>
              <a:uFillTx/>
            </a:endParaRP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Roles</a:t>
            </a:r>
            <a:r>
              <a:rPr kumimoji="0" lang="en-ZA" sz="1400" b="0"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rgbClr val="FF0000"/>
                </a:solidFill>
                <a:effectLst/>
                <a:uLnTx/>
                <a:uFillTx/>
                <a:ea typeface="+mn-ea"/>
                <a:cs typeface="+mn-cs"/>
              </a:rPr>
              <a:t> </a:t>
            </a:r>
          </a:p>
          <a:p>
            <a:pPr lvl="0">
              <a:spcBef>
                <a:spcPts val="100"/>
              </a:spcBef>
              <a:spcAft>
                <a:spcPts val="100"/>
              </a:spcAft>
              <a:defRPr/>
            </a:pPr>
            <a:r>
              <a:rPr lang="en-ZA" sz="1400" dirty="0">
                <a:solidFill>
                  <a:sysClr val="windowText" lastClr="000000"/>
                </a:solidFill>
              </a:rPr>
              <a:t>Scrum Master: </a:t>
            </a:r>
          </a:p>
          <a:p>
            <a:pPr lvl="1" indent="-342900">
              <a:spcBef>
                <a:spcPts val="100"/>
              </a:spcBef>
              <a:spcAft>
                <a:spcPts val="100"/>
              </a:spcAft>
              <a:buFont typeface="Arial"/>
              <a:buChar char="•"/>
            </a:pPr>
            <a:r>
              <a:rPr lang="en-ZA" sz="1200" dirty="0">
                <a:solidFill>
                  <a:sysClr val="windowText" lastClr="000000"/>
                </a:solidFill>
              </a:rPr>
              <a:t>Facilitates meeting</a:t>
            </a:r>
          </a:p>
          <a:p>
            <a:pPr lvl="1" indent="-342900">
              <a:spcBef>
                <a:spcPts val="100"/>
              </a:spcBef>
              <a:spcAft>
                <a:spcPts val="100"/>
              </a:spcAft>
              <a:buFont typeface="Arial"/>
              <a:buChar char="•"/>
            </a:pPr>
            <a:r>
              <a:rPr lang="en-ZA" sz="1200" dirty="0">
                <a:solidFill>
                  <a:sysClr val="windowText" lastClr="000000"/>
                </a:solidFill>
              </a:rPr>
              <a:t>Timekeeper</a:t>
            </a:r>
          </a:p>
          <a:p>
            <a:pPr lvl="1" indent="-342900">
              <a:spcBef>
                <a:spcPts val="100"/>
              </a:spcBef>
              <a:spcAft>
                <a:spcPts val="100"/>
              </a:spcAft>
              <a:buFont typeface="Arial"/>
              <a:buChar char="•"/>
            </a:pPr>
            <a:r>
              <a:rPr lang="en-ZA" sz="1200" dirty="0">
                <a:solidFill>
                  <a:sysClr val="windowText" lastClr="000000"/>
                </a:solidFill>
              </a:rPr>
              <a:t>Reflects &amp; Notes impediments to work on</a:t>
            </a:r>
            <a:endParaRPr lang="en-ZA" sz="1100" dirty="0">
              <a:solidFill>
                <a:sysClr val="windowText" lastClr="000000"/>
              </a:solidFill>
            </a:endParaRPr>
          </a:p>
          <a:p>
            <a:pPr lvl="0">
              <a:spcBef>
                <a:spcPts val="100"/>
              </a:spcBef>
              <a:spcAft>
                <a:spcPts val="100"/>
              </a:spcAft>
              <a:defRPr/>
            </a:pPr>
            <a:r>
              <a:rPr lang="en-ZA" sz="1400" dirty="0">
                <a:solidFill>
                  <a:sysClr val="windowText" lastClr="000000"/>
                </a:solidFill>
              </a:rPr>
              <a:t>Product Owner: </a:t>
            </a:r>
          </a:p>
          <a:p>
            <a:pPr lvl="1" indent="-342900">
              <a:spcBef>
                <a:spcPts val="100"/>
              </a:spcBef>
              <a:spcAft>
                <a:spcPts val="100"/>
              </a:spcAft>
              <a:buFont typeface="Arial"/>
              <a:buChar char="•"/>
            </a:pPr>
            <a:r>
              <a:rPr lang="en-ZA" sz="1200" dirty="0">
                <a:solidFill>
                  <a:sysClr val="windowText" lastClr="000000"/>
                </a:solidFill>
              </a:rPr>
              <a:t>An “Observer”</a:t>
            </a:r>
          </a:p>
          <a:p>
            <a:pPr lvl="1" indent="-342900">
              <a:spcBef>
                <a:spcPts val="100"/>
              </a:spcBef>
              <a:spcAft>
                <a:spcPts val="100"/>
              </a:spcAft>
              <a:buFont typeface="Arial"/>
              <a:buChar char="•"/>
            </a:pPr>
            <a:r>
              <a:rPr lang="en-ZA" sz="1200" dirty="0">
                <a:solidFill>
                  <a:sysClr val="windowText" lastClr="000000"/>
                </a:solidFill>
              </a:rPr>
              <a:t>Understands if any clarifications are required for the team</a:t>
            </a:r>
          </a:p>
          <a:p>
            <a:pPr lvl="0">
              <a:spcBef>
                <a:spcPts val="100"/>
              </a:spcBef>
              <a:spcAft>
                <a:spcPts val="100"/>
              </a:spcAft>
              <a:defRPr/>
            </a:pPr>
            <a:r>
              <a:rPr lang="en-US" sz="1400" dirty="0">
                <a:solidFill>
                  <a:sysClr val="windowText" lastClr="000000"/>
                </a:solidFill>
              </a:rPr>
              <a:t>Development Team: One of the popular mode is to Answers the following questions</a:t>
            </a:r>
          </a:p>
          <a:p>
            <a:pPr lvl="1" indent="-342900">
              <a:spcBef>
                <a:spcPts val="100"/>
              </a:spcBef>
              <a:spcAft>
                <a:spcPts val="100"/>
              </a:spcAft>
              <a:buFont typeface="Arial"/>
              <a:buChar char="•"/>
            </a:pPr>
            <a:r>
              <a:rPr lang="en-US" sz="1200" dirty="0">
                <a:solidFill>
                  <a:sysClr val="windowText" lastClr="000000"/>
                </a:solidFill>
              </a:rPr>
              <a:t>What did I do since last daily scrum</a:t>
            </a:r>
          </a:p>
          <a:p>
            <a:pPr lvl="1" indent="-342900">
              <a:spcBef>
                <a:spcPts val="100"/>
              </a:spcBef>
              <a:spcAft>
                <a:spcPts val="100"/>
              </a:spcAft>
              <a:buFont typeface="Arial"/>
              <a:buChar char="•"/>
            </a:pPr>
            <a:r>
              <a:rPr lang="en-US" sz="1200" dirty="0">
                <a:solidFill>
                  <a:sysClr val="windowText" lastClr="000000"/>
                </a:solidFill>
              </a:rPr>
              <a:t>What am I planning to work on today?</a:t>
            </a:r>
          </a:p>
          <a:p>
            <a:pPr lvl="1" indent="-342900">
              <a:spcBef>
                <a:spcPts val="100"/>
              </a:spcBef>
              <a:spcAft>
                <a:spcPts val="100"/>
              </a:spcAft>
              <a:buFont typeface="Arial"/>
              <a:buChar char="•"/>
            </a:pPr>
            <a:r>
              <a:rPr lang="en-US" sz="1200" dirty="0">
                <a:solidFill>
                  <a:sysClr val="windowText" lastClr="000000"/>
                </a:solidFill>
              </a:rPr>
              <a:t>Are there any impediments blocking my work?</a:t>
            </a:r>
            <a:endParaRPr lang="en-US" sz="1400" dirty="0"/>
          </a:p>
        </p:txBody>
      </p:sp>
      <p:pic>
        <p:nvPicPr>
          <p:cNvPr id="2" name="Picture 1" descr="standup2.jpg">
            <a:extLst>
              <a:ext uri="{FF2B5EF4-FFF2-40B4-BE49-F238E27FC236}">
                <a16:creationId xmlns:a16="http://schemas.microsoft.com/office/drawing/2014/main" id="{228BC0B7-C359-7AA4-938C-6EFB72500554}"/>
              </a:ext>
            </a:extLst>
          </p:cNvPr>
          <p:cNvPicPr>
            <a:picLocks noChangeAspect="1"/>
          </p:cNvPicPr>
          <p:nvPr/>
        </p:nvPicPr>
        <p:blipFill>
          <a:blip r:embed="rId3"/>
          <a:stretch>
            <a:fillRect/>
          </a:stretch>
        </p:blipFill>
        <p:spPr>
          <a:xfrm>
            <a:off x="7774029" y="1657755"/>
            <a:ext cx="3689535" cy="32245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57356A9A-D43D-25C2-B44D-0CD84A04CF46}"/>
              </a:ext>
            </a:extLst>
          </p:cNvPr>
          <p:cNvSpPr/>
          <p:nvPr/>
        </p:nvSpPr>
        <p:spPr>
          <a:xfrm>
            <a:off x="7624690" y="5255696"/>
            <a:ext cx="4067700" cy="830997"/>
          </a:xfrm>
          <a:prstGeom prst="rect">
            <a:avLst/>
          </a:prstGeom>
          <a:solidFill>
            <a:srgbClr val="411482">
              <a:alpha val="78824"/>
            </a:srgbClr>
          </a:solidFill>
          <a:ln w="66675">
            <a:noFill/>
            <a:prstDash val="dash"/>
          </a:ln>
        </p:spPr>
        <p:txBody>
          <a:bodyPr wrap="square">
            <a:spAutoFit/>
          </a:bodyPr>
          <a:lstStyle/>
          <a:p>
            <a:pPr algn="ctr"/>
            <a:r>
              <a:rPr lang="en-US" sz="1600" b="1" dirty="0">
                <a:solidFill>
                  <a:schemeClr val="bg1"/>
                </a:solidFill>
              </a:rPr>
              <a:t>Daily Scrum promotes communication &amp; quick decision making and eliminates the need of other meetings</a:t>
            </a:r>
          </a:p>
        </p:txBody>
      </p:sp>
    </p:spTree>
    <p:extLst>
      <p:ext uri="{BB962C8B-B14F-4D97-AF65-F5344CB8AC3E}">
        <p14:creationId xmlns:p14="http://schemas.microsoft.com/office/powerpoint/2010/main" val="1946374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Sprint Review (Show N Tell)</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99611" y="1393794"/>
            <a:ext cx="6859977" cy="5149049"/>
          </a:xfrm>
          <a:prstGeom prst="rect">
            <a:avLst/>
          </a:prstGeom>
          <a:ln>
            <a:solidFill>
              <a:srgbClr val="990099"/>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Goal</a:t>
            </a:r>
            <a:r>
              <a:rPr kumimoji="0" lang="en-ZA" sz="1400" b="0"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rgbClr val="FF0000"/>
                </a:solidFill>
                <a:effectLst/>
                <a:uLnTx/>
                <a:uFillTx/>
                <a:ea typeface="+mn-ea"/>
                <a:cs typeface="+mn-cs"/>
              </a:rPr>
              <a:t> </a:t>
            </a:r>
          </a:p>
          <a:p>
            <a:pPr>
              <a:spcBef>
                <a:spcPts val="0"/>
              </a:spcBef>
            </a:pPr>
            <a:r>
              <a:rPr lang="en-ZA" sz="1400" dirty="0"/>
              <a:t>Second last event of the Sprint</a:t>
            </a:r>
          </a:p>
          <a:p>
            <a:pPr>
              <a:spcBef>
                <a:spcPts val="0"/>
              </a:spcBef>
            </a:pPr>
            <a:r>
              <a:rPr lang="en-ZA" sz="1400" dirty="0"/>
              <a:t>Inspect outcome of Sprint and determine future adaptations</a:t>
            </a: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How</a:t>
            </a:r>
            <a:r>
              <a:rPr kumimoji="0" lang="en-ZA" sz="1400" b="0" i="0" u="none" strike="noStrike" kern="1200" cap="none" spc="0" normalizeH="0" baseline="0" noProof="0" dirty="0">
                <a:ln>
                  <a:noFill/>
                </a:ln>
                <a:solidFill>
                  <a:schemeClr val="bg2"/>
                </a:solidFill>
                <a:effectLst/>
                <a:uLnTx/>
                <a:uFillTx/>
                <a:ea typeface="+mn-ea"/>
                <a:cs typeface="+mn-cs"/>
              </a:rPr>
              <a:t>: </a:t>
            </a:r>
          </a:p>
          <a:p>
            <a:pPr>
              <a:spcBef>
                <a:spcPts val="0"/>
              </a:spcBef>
              <a:buFont typeface="Arial" panose="020B0604020202020204" pitchFamily="34" charset="0"/>
              <a:buChar char="•"/>
              <a:defRPr/>
            </a:pPr>
            <a:r>
              <a:rPr lang="en-US" sz="1400" dirty="0"/>
              <a:t>Scrum team presents the results of their work to key stakeholders and progress toward sprint goal is discussed</a:t>
            </a:r>
          </a:p>
          <a:p>
            <a:pPr>
              <a:spcBef>
                <a:spcPts val="0"/>
              </a:spcBef>
              <a:buFont typeface="Arial" panose="020B0604020202020204" pitchFamily="34" charset="0"/>
              <a:buChar char="•"/>
              <a:defRPr/>
            </a:pPr>
            <a:r>
              <a:rPr lang="en-US" sz="1400" dirty="0"/>
              <a:t>Based on information, attendees collaborate on what to do next</a:t>
            </a:r>
          </a:p>
          <a:p>
            <a:pPr>
              <a:spcBef>
                <a:spcPts val="0"/>
              </a:spcBef>
              <a:buFont typeface="Arial" panose="020B0604020202020204" pitchFamily="34" charset="0"/>
              <a:buChar char="•"/>
              <a:defRPr/>
            </a:pPr>
            <a:r>
              <a:rPr lang="en-US" sz="1400" dirty="0"/>
              <a:t>Product backlog may be adjusted to meet new opportunities</a:t>
            </a: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Who</a:t>
            </a:r>
            <a:r>
              <a:rPr kumimoji="0" lang="en-ZA" sz="1400" b="0" i="0" u="none" strike="noStrike" kern="1200" cap="none" spc="0" normalizeH="0" baseline="0" noProof="0" dirty="0">
                <a:ln>
                  <a:noFill/>
                </a:ln>
                <a:solidFill>
                  <a:schemeClr val="bg2"/>
                </a:solidFill>
                <a:effectLst/>
                <a:uLnTx/>
                <a:uFillTx/>
                <a:ea typeface="+mn-ea"/>
                <a:cs typeface="+mn-cs"/>
              </a:rPr>
              <a:t>: </a:t>
            </a:r>
          </a:p>
          <a:p>
            <a:pPr>
              <a:spcBef>
                <a:spcPts val="0"/>
              </a:spcBef>
            </a:pPr>
            <a:r>
              <a:rPr lang="en-ZA" sz="1400" dirty="0"/>
              <a:t>Scrum team + others (optional)</a:t>
            </a: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Time Spent</a:t>
            </a:r>
            <a:r>
              <a:rPr kumimoji="0" lang="en-ZA" sz="1400" b="1"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chemeClr val="bg2"/>
                </a:solidFill>
                <a:effectLst/>
                <a:uLnTx/>
                <a:uFillTx/>
                <a:ea typeface="+mn-ea"/>
                <a:cs typeface="+mn-cs"/>
              </a:rPr>
              <a:t> </a:t>
            </a:r>
          </a:p>
          <a:p>
            <a:pPr lvl="0">
              <a:spcBef>
                <a:spcPts val="0"/>
              </a:spcBef>
              <a:defRPr/>
            </a:pPr>
            <a:r>
              <a:rPr lang="en-ZA" sz="1400" dirty="0"/>
              <a:t>4 hours for 4 weeks sprint</a:t>
            </a:r>
            <a:endParaRPr kumimoji="0" lang="en-ZA" sz="1400" b="0" i="0" u="none" strike="noStrike" kern="1200" cap="none" spc="0" normalizeH="0" baseline="0" noProof="0" dirty="0">
              <a:ln>
                <a:noFill/>
              </a:ln>
              <a:effectLst/>
              <a:uLnTx/>
              <a:uFillTx/>
            </a:endParaRP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Roles</a:t>
            </a:r>
            <a:r>
              <a:rPr kumimoji="0" lang="en-ZA" sz="1400" b="0" i="0" u="none" strike="noStrike" kern="1200" cap="none" spc="0" normalizeH="0" baseline="0" noProof="0" dirty="0">
                <a:ln>
                  <a:noFill/>
                </a:ln>
                <a:solidFill>
                  <a:schemeClr val="bg2"/>
                </a:solidFill>
                <a:effectLst/>
                <a:uLnTx/>
                <a:uFillTx/>
                <a:ea typeface="+mn-ea"/>
                <a:cs typeface="+mn-cs"/>
              </a:rPr>
              <a:t>: </a:t>
            </a:r>
          </a:p>
          <a:p>
            <a:pPr lvl="0">
              <a:spcBef>
                <a:spcPts val="100"/>
              </a:spcBef>
              <a:spcAft>
                <a:spcPts val="100"/>
              </a:spcAft>
              <a:defRPr/>
            </a:pPr>
            <a:r>
              <a:rPr lang="en-ZA" sz="1400" dirty="0"/>
              <a:t>Scrum Master: Facilitates &amp; creates environment</a:t>
            </a:r>
          </a:p>
          <a:p>
            <a:pPr lvl="0">
              <a:spcBef>
                <a:spcPts val="100"/>
              </a:spcBef>
              <a:spcAft>
                <a:spcPts val="100"/>
              </a:spcAft>
              <a:defRPr/>
            </a:pPr>
            <a:r>
              <a:rPr lang="en-ZA" sz="1400" dirty="0"/>
              <a:t>Product Owner: </a:t>
            </a:r>
          </a:p>
          <a:p>
            <a:pPr lvl="1" indent="-342900">
              <a:spcBef>
                <a:spcPts val="100"/>
              </a:spcBef>
              <a:spcAft>
                <a:spcPts val="100"/>
              </a:spcAft>
              <a:buFont typeface="Arial"/>
              <a:buChar char="•"/>
            </a:pPr>
            <a:r>
              <a:rPr lang="en-ZA" sz="1200" dirty="0"/>
              <a:t>Provide Acceptance of working product</a:t>
            </a:r>
          </a:p>
          <a:p>
            <a:pPr lvl="1" indent="-342900">
              <a:spcBef>
                <a:spcPts val="100"/>
              </a:spcBef>
              <a:spcAft>
                <a:spcPts val="100"/>
              </a:spcAft>
              <a:buFont typeface="Arial"/>
              <a:buChar char="•"/>
            </a:pPr>
            <a:r>
              <a:rPr lang="en-ZA" sz="1200" dirty="0"/>
              <a:t>Updates release burn down</a:t>
            </a:r>
          </a:p>
          <a:p>
            <a:pPr lvl="1" indent="-342900">
              <a:spcBef>
                <a:spcPts val="100"/>
              </a:spcBef>
              <a:spcAft>
                <a:spcPts val="100"/>
              </a:spcAft>
              <a:buFont typeface="Arial"/>
              <a:buChar char="•"/>
            </a:pPr>
            <a:r>
              <a:rPr lang="en-ZA" sz="1200" dirty="0"/>
              <a:t>Forecasts new changes to the release</a:t>
            </a:r>
          </a:p>
          <a:p>
            <a:pPr lvl="0">
              <a:spcBef>
                <a:spcPts val="100"/>
              </a:spcBef>
              <a:spcAft>
                <a:spcPts val="100"/>
              </a:spcAft>
              <a:defRPr/>
            </a:pPr>
            <a:r>
              <a:rPr lang="en-US" sz="1400" dirty="0"/>
              <a:t>Development Team:</a:t>
            </a:r>
          </a:p>
          <a:p>
            <a:pPr lvl="1" indent="-342900">
              <a:spcBef>
                <a:spcPts val="100"/>
              </a:spcBef>
              <a:spcAft>
                <a:spcPts val="100"/>
              </a:spcAft>
              <a:buFont typeface="Arial"/>
              <a:buChar char="•"/>
            </a:pPr>
            <a:r>
              <a:rPr lang="en-US" sz="1200" dirty="0"/>
              <a:t>Demonstrate the working product</a:t>
            </a:r>
          </a:p>
          <a:p>
            <a:pPr lvl="1" indent="-342900">
              <a:spcBef>
                <a:spcPts val="100"/>
              </a:spcBef>
              <a:spcAft>
                <a:spcPts val="100"/>
              </a:spcAft>
              <a:buFont typeface="Arial"/>
              <a:buChar char="•"/>
            </a:pPr>
            <a:r>
              <a:rPr lang="en-US" sz="1200" dirty="0"/>
              <a:t>Focus on quality &amp; definition of done</a:t>
            </a:r>
            <a:endParaRPr lang="en-US" sz="1400" dirty="0"/>
          </a:p>
        </p:txBody>
      </p:sp>
      <p:pic>
        <p:nvPicPr>
          <p:cNvPr id="5" name="Picture 6">
            <a:extLst>
              <a:ext uri="{FF2B5EF4-FFF2-40B4-BE49-F238E27FC236}">
                <a16:creationId xmlns:a16="http://schemas.microsoft.com/office/drawing/2014/main" id="{AC4B9A41-D200-F79D-CAF7-68DF7AB5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98" y="1628660"/>
            <a:ext cx="3911312" cy="2700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12E49BEA-6E28-2347-05B7-FC73D2DC03D8}"/>
              </a:ext>
            </a:extLst>
          </p:cNvPr>
          <p:cNvSpPr/>
          <p:nvPr/>
        </p:nvSpPr>
        <p:spPr>
          <a:xfrm>
            <a:off x="7722344" y="4720019"/>
            <a:ext cx="3966466" cy="830997"/>
          </a:xfrm>
          <a:prstGeom prst="rect">
            <a:avLst/>
          </a:prstGeom>
          <a:solidFill>
            <a:schemeClr val="bg2">
              <a:alpha val="79000"/>
            </a:schemeClr>
          </a:solidFill>
          <a:ln w="66675">
            <a:noFill/>
            <a:prstDash val="dash"/>
          </a:ln>
        </p:spPr>
        <p:txBody>
          <a:bodyPr wrap="square">
            <a:spAutoFit/>
          </a:bodyPr>
          <a:lstStyle/>
          <a:p>
            <a:pPr algn="ctr"/>
            <a:r>
              <a:rPr lang="en-US" sz="1600" b="1" dirty="0">
                <a:solidFill>
                  <a:schemeClr val="bg1"/>
                </a:solidFill>
              </a:rPr>
              <a:t>Sprint Review is a working session and Scrum Team should avoid limiting it to only a presentation</a:t>
            </a:r>
          </a:p>
        </p:txBody>
      </p:sp>
    </p:spTree>
    <p:extLst>
      <p:ext uri="{BB962C8B-B14F-4D97-AF65-F5344CB8AC3E}">
        <p14:creationId xmlns:p14="http://schemas.microsoft.com/office/powerpoint/2010/main" val="2651087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Sprint Retrospective</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99611" y="1393795"/>
            <a:ext cx="6859977" cy="4900232"/>
          </a:xfrm>
          <a:prstGeom prst="rect">
            <a:avLst/>
          </a:prstGeom>
          <a:ln>
            <a:solidFill>
              <a:srgbClr val="990099"/>
            </a:solidFill>
          </a:ln>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Goal</a:t>
            </a:r>
            <a:r>
              <a:rPr kumimoji="0" lang="en-ZA" sz="1400" b="0"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rgbClr val="FF0000"/>
                </a:solidFill>
                <a:effectLst/>
                <a:uLnTx/>
                <a:uFillTx/>
                <a:ea typeface="+mn-ea"/>
                <a:cs typeface="+mn-cs"/>
              </a:rPr>
              <a:t> </a:t>
            </a:r>
          </a:p>
          <a:p>
            <a:pPr>
              <a:spcBef>
                <a:spcPts val="0"/>
              </a:spcBef>
            </a:pPr>
            <a:r>
              <a:rPr lang="en-ZA" sz="1400" dirty="0"/>
              <a:t>To Plan ways to improve quality and effectiveness</a:t>
            </a:r>
          </a:p>
          <a:p>
            <a:pPr>
              <a:spcBef>
                <a:spcPts val="0"/>
              </a:spcBef>
            </a:pPr>
            <a:r>
              <a:rPr lang="en-ZA" sz="1400" dirty="0"/>
              <a:t>To inspect &amp; adapt to become more effective and efficient on process, people, cultural aspects</a:t>
            </a:r>
            <a:endParaRPr kumimoji="0" lang="en-ZA" sz="1400" b="0" i="0" u="none" strike="noStrike" kern="1200" cap="none" spc="0" normalizeH="0" baseline="0" noProof="0" dirty="0">
              <a:ln>
                <a:noFill/>
              </a:ln>
              <a:effectLst/>
              <a:uLnTx/>
              <a:uFillTx/>
            </a:endParaRP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How</a:t>
            </a:r>
            <a:r>
              <a:rPr kumimoji="0" lang="en-ZA" sz="1400" b="0" i="0" u="none" strike="noStrike" kern="1200" cap="none" spc="0" normalizeH="0" baseline="0" noProof="0" dirty="0">
                <a:ln>
                  <a:noFill/>
                </a:ln>
                <a:solidFill>
                  <a:schemeClr val="bg2"/>
                </a:solidFill>
                <a:effectLst/>
                <a:uLnTx/>
                <a:uFillTx/>
                <a:ea typeface="+mn-ea"/>
                <a:cs typeface="+mn-cs"/>
              </a:rPr>
              <a:t>: </a:t>
            </a:r>
          </a:p>
          <a:p>
            <a:pPr>
              <a:spcBef>
                <a:spcPts val="0"/>
              </a:spcBef>
              <a:buFont typeface="Arial" panose="020B0604020202020204" pitchFamily="34" charset="0"/>
              <a:buChar char="•"/>
              <a:defRPr/>
            </a:pPr>
            <a:r>
              <a:rPr lang="en-US" sz="1400" dirty="0"/>
              <a:t>Scrum team discussed what went well, what did not go well and how those problems were or were not solved</a:t>
            </a:r>
          </a:p>
          <a:p>
            <a:pPr>
              <a:spcBef>
                <a:spcPts val="0"/>
              </a:spcBef>
              <a:buFont typeface="Arial" panose="020B0604020202020204" pitchFamily="34" charset="0"/>
              <a:buChar char="•"/>
              <a:defRPr/>
            </a:pPr>
            <a:r>
              <a:rPr lang="en-US" sz="1400" dirty="0"/>
              <a:t>Scrum team identifies the most helpful changes to improve its effectiveness. The most impactful improvements are addressed as soon as possible and may get added to Sprint backlog of next Sprint</a:t>
            </a: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Who</a:t>
            </a:r>
            <a:r>
              <a:rPr kumimoji="0" lang="en-ZA" sz="1400" b="0" i="0" u="none" strike="noStrike" kern="1200" cap="none" spc="0" normalizeH="0" baseline="0" noProof="0" dirty="0">
                <a:ln>
                  <a:noFill/>
                </a:ln>
                <a:solidFill>
                  <a:schemeClr val="bg2"/>
                </a:solidFill>
                <a:effectLst/>
                <a:uLnTx/>
                <a:uFillTx/>
                <a:ea typeface="+mn-ea"/>
                <a:cs typeface="+mn-cs"/>
              </a:rPr>
              <a:t>: </a:t>
            </a:r>
          </a:p>
          <a:p>
            <a:pPr>
              <a:spcBef>
                <a:spcPts val="0"/>
              </a:spcBef>
            </a:pPr>
            <a:r>
              <a:rPr lang="en-ZA" sz="1400" dirty="0"/>
              <a:t>Scrum team</a:t>
            </a: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Time Spent</a:t>
            </a:r>
            <a:r>
              <a:rPr kumimoji="0" lang="en-ZA" sz="1400" b="1" i="0" u="none" strike="noStrike" kern="1200" cap="none" spc="0" normalizeH="0" baseline="0" noProof="0" dirty="0">
                <a:ln>
                  <a:noFill/>
                </a:ln>
                <a:solidFill>
                  <a:schemeClr val="bg2"/>
                </a:solidFill>
                <a:effectLst/>
                <a:uLnTx/>
                <a:uFillTx/>
                <a:ea typeface="+mn-ea"/>
                <a:cs typeface="+mn-cs"/>
              </a:rPr>
              <a:t>:</a:t>
            </a:r>
            <a:r>
              <a:rPr kumimoji="0" lang="en-ZA" sz="1400" b="0" i="0" u="none" strike="noStrike" kern="1200" cap="none" spc="0" normalizeH="0" baseline="0" noProof="0" dirty="0">
                <a:ln>
                  <a:noFill/>
                </a:ln>
                <a:solidFill>
                  <a:schemeClr val="bg2"/>
                </a:solidFill>
                <a:effectLst/>
                <a:uLnTx/>
                <a:uFillTx/>
                <a:ea typeface="+mn-ea"/>
                <a:cs typeface="+mn-cs"/>
              </a:rPr>
              <a:t> </a:t>
            </a:r>
          </a:p>
          <a:p>
            <a:pPr lvl="0">
              <a:spcBef>
                <a:spcPts val="0"/>
              </a:spcBef>
              <a:defRPr/>
            </a:pPr>
            <a:r>
              <a:rPr lang="en-ZA" sz="1400" dirty="0"/>
              <a:t>3 hours for 4 weeks sprint</a:t>
            </a:r>
            <a:endParaRPr kumimoji="0" lang="en-ZA" sz="1400" b="0" i="0" u="none" strike="noStrike" kern="1200" cap="none" spc="0" normalizeH="0" baseline="0" noProof="0" dirty="0">
              <a:ln>
                <a:noFill/>
              </a:ln>
              <a:effectLst/>
              <a:uLnTx/>
              <a:uFillTx/>
            </a:endParaRPr>
          </a:p>
          <a:p>
            <a:pPr marL="0" marR="0" lvl="0" indent="0" algn="l" defTabSz="457200" rtl="0" eaLnBrk="1" fontAlgn="auto" latinLnBrk="0" hangingPunct="1">
              <a:spcBef>
                <a:spcPts val="400"/>
              </a:spcBef>
              <a:spcAft>
                <a:spcPts val="400"/>
              </a:spcAft>
              <a:buClrTx/>
              <a:buSzTx/>
              <a:buNone/>
              <a:tabLst/>
              <a:defRPr/>
            </a:pPr>
            <a:r>
              <a:rPr kumimoji="0" lang="en-ZA" sz="1400" b="1" i="0" u="sng" strike="noStrike" kern="1200" cap="none" spc="0" normalizeH="0" baseline="0" noProof="0" dirty="0">
                <a:ln>
                  <a:noFill/>
                </a:ln>
                <a:solidFill>
                  <a:schemeClr val="bg2"/>
                </a:solidFill>
                <a:effectLst/>
                <a:uLnTx/>
                <a:uFillTx/>
                <a:ea typeface="+mn-ea"/>
                <a:cs typeface="+mn-cs"/>
              </a:rPr>
              <a:t>Roles</a:t>
            </a:r>
            <a:r>
              <a:rPr kumimoji="0" lang="en-ZA" sz="1400" b="0" i="0" u="none" strike="noStrike" kern="1200" cap="none" spc="0" normalizeH="0" baseline="0" noProof="0" dirty="0">
                <a:ln>
                  <a:noFill/>
                </a:ln>
                <a:solidFill>
                  <a:schemeClr val="bg2"/>
                </a:solidFill>
                <a:effectLst/>
                <a:uLnTx/>
                <a:uFillTx/>
                <a:ea typeface="+mn-ea"/>
                <a:cs typeface="+mn-cs"/>
              </a:rPr>
              <a:t>: </a:t>
            </a:r>
          </a:p>
          <a:p>
            <a:pPr lvl="0">
              <a:spcBef>
                <a:spcPts val="0"/>
              </a:spcBef>
              <a:defRPr/>
            </a:pPr>
            <a:r>
              <a:rPr lang="en-ZA" sz="1400" dirty="0"/>
              <a:t>Scrum Master: Facilitates &amp; creates environment for transparency &amp; effectiveness</a:t>
            </a:r>
          </a:p>
          <a:p>
            <a:pPr lvl="0">
              <a:spcBef>
                <a:spcPts val="0"/>
              </a:spcBef>
              <a:defRPr/>
            </a:pPr>
            <a:r>
              <a:rPr lang="en-ZA" sz="1400" dirty="0"/>
              <a:t>Product Owner: </a:t>
            </a:r>
          </a:p>
          <a:p>
            <a:pPr lvl="1" indent="-342900">
              <a:spcBef>
                <a:spcPts val="0"/>
              </a:spcBef>
              <a:buFont typeface="Arial"/>
              <a:buChar char="•"/>
            </a:pPr>
            <a:r>
              <a:rPr lang="en-ZA" sz="1200" dirty="0"/>
              <a:t>Participates to inspect &amp; adapt as scrum team</a:t>
            </a:r>
          </a:p>
          <a:p>
            <a:pPr lvl="0">
              <a:spcBef>
                <a:spcPts val="0"/>
              </a:spcBef>
              <a:defRPr/>
            </a:pPr>
            <a:r>
              <a:rPr lang="en-US" sz="1400" dirty="0"/>
              <a:t>Development Team: Answers the following</a:t>
            </a:r>
          </a:p>
          <a:p>
            <a:pPr lvl="1" indent="-342900">
              <a:spcBef>
                <a:spcPts val="0"/>
              </a:spcBef>
              <a:buFont typeface="Arial"/>
              <a:buChar char="•"/>
            </a:pPr>
            <a:r>
              <a:rPr lang="en-US" sz="1200" dirty="0"/>
              <a:t>What went well in the sprint?</a:t>
            </a:r>
          </a:p>
          <a:p>
            <a:pPr lvl="1" indent="-342900">
              <a:spcBef>
                <a:spcPts val="0"/>
              </a:spcBef>
              <a:buFont typeface="Arial"/>
              <a:buChar char="•"/>
            </a:pPr>
            <a:r>
              <a:rPr lang="en-US" sz="1200" dirty="0"/>
              <a:t>What did not go well in the sprint?</a:t>
            </a:r>
          </a:p>
          <a:p>
            <a:pPr lvl="1" indent="-342900">
              <a:spcBef>
                <a:spcPts val="0"/>
              </a:spcBef>
              <a:buFont typeface="Arial"/>
              <a:buChar char="•"/>
            </a:pPr>
            <a:r>
              <a:rPr lang="en-US" sz="1200" dirty="0"/>
              <a:t>What changes do I wish to see in next sprint?</a:t>
            </a:r>
            <a:endParaRPr kumimoji="0" lang="en-US" sz="1200" b="0" i="0" u="none" strike="noStrike" kern="1200" cap="none" spc="0" normalizeH="0" baseline="0" noProof="0" dirty="0">
              <a:ln>
                <a:noFill/>
              </a:ln>
              <a:solidFill>
                <a:sysClr val="windowText" lastClr="000000"/>
              </a:solidFill>
              <a:effectLst/>
              <a:uLnTx/>
              <a:uFillTx/>
              <a:ea typeface="+mn-ea"/>
              <a:cs typeface="+mn-cs"/>
            </a:endParaRPr>
          </a:p>
        </p:txBody>
      </p:sp>
      <p:pic>
        <p:nvPicPr>
          <p:cNvPr id="5" name="Picture 2" descr="http://4.bp.blogspot.com/-t4M5Nw1yv90/UDqRvNttR9I/AAAAAAAAArQ/5Xnw6Vt-fws/s1600/REtrospective+meeting+lego.png">
            <a:extLst>
              <a:ext uri="{FF2B5EF4-FFF2-40B4-BE49-F238E27FC236}">
                <a16:creationId xmlns:a16="http://schemas.microsoft.com/office/drawing/2014/main" id="{2C6EB78E-8254-C56A-3705-D2DD165FF4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00" b="8797"/>
          <a:stretch/>
        </p:blipFill>
        <p:spPr bwMode="auto">
          <a:xfrm>
            <a:off x="7766005" y="1496358"/>
            <a:ext cx="3853226" cy="3386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F4CD1C32-F945-1A55-4AD9-1C545FCA73DD}"/>
              </a:ext>
            </a:extLst>
          </p:cNvPr>
          <p:cNvSpPr/>
          <p:nvPr/>
        </p:nvSpPr>
        <p:spPr>
          <a:xfrm>
            <a:off x="7758407" y="5251924"/>
            <a:ext cx="3860824" cy="584775"/>
          </a:xfrm>
          <a:prstGeom prst="rect">
            <a:avLst/>
          </a:prstGeom>
          <a:solidFill>
            <a:schemeClr val="bg2">
              <a:alpha val="79000"/>
            </a:schemeClr>
          </a:solidFill>
          <a:ln w="66675">
            <a:noFill/>
            <a:prstDash val="dash"/>
          </a:ln>
        </p:spPr>
        <p:txBody>
          <a:bodyPr wrap="square">
            <a:spAutoFit/>
          </a:bodyPr>
          <a:lstStyle/>
          <a:p>
            <a:pPr algn="ctr"/>
            <a:r>
              <a:rPr lang="en-US" sz="1600" b="1" dirty="0">
                <a:solidFill>
                  <a:schemeClr val="bg1"/>
                </a:solidFill>
              </a:rPr>
              <a:t>Sprint retrospective concludes the Sprint</a:t>
            </a:r>
          </a:p>
        </p:txBody>
      </p:sp>
    </p:spTree>
    <p:extLst>
      <p:ext uri="{BB962C8B-B14F-4D97-AF65-F5344CB8AC3E}">
        <p14:creationId xmlns:p14="http://schemas.microsoft.com/office/powerpoint/2010/main" val="3791729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Backlog Refinement</a:t>
            </a:r>
          </a:p>
        </p:txBody>
      </p:sp>
      <p:sp>
        <p:nvSpPr>
          <p:cNvPr id="7" name="Content Placeholder 2">
            <a:extLst>
              <a:ext uri="{FF2B5EF4-FFF2-40B4-BE49-F238E27FC236}">
                <a16:creationId xmlns:a16="http://schemas.microsoft.com/office/drawing/2014/main" id="{D9E24A34-DD4D-F6AF-10A9-ED9E769688BF}"/>
              </a:ext>
            </a:extLst>
          </p:cNvPr>
          <p:cNvSpPr>
            <a:spLocks noGrp="1"/>
          </p:cNvSpPr>
          <p:nvPr/>
        </p:nvSpPr>
        <p:spPr>
          <a:xfrm>
            <a:off x="499611" y="1393795"/>
            <a:ext cx="7827643" cy="4900232"/>
          </a:xfrm>
          <a:prstGeom prst="rect">
            <a:avLst/>
          </a:prstGeom>
          <a:ln>
            <a:solidFill>
              <a:srgbClr val="990099"/>
            </a:solidFill>
          </a:ln>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defRPr/>
            </a:pPr>
            <a:r>
              <a:rPr lang="en-ZA" sz="1600" dirty="0">
                <a:solidFill>
                  <a:srgbClr val="FF0000"/>
                </a:solidFill>
              </a:rPr>
              <a:t>Refinement is not part of official Scrum Guide, however, is a best practice</a:t>
            </a:r>
            <a:endParaRPr lang="en-ZA" sz="1600" b="1" u="sng" dirty="0">
              <a:solidFill>
                <a:srgbClr val="FF0000"/>
              </a:solidFill>
            </a:endParaRPr>
          </a:p>
          <a:p>
            <a:pPr marL="0" marR="0" lvl="0" indent="0" algn="l" defTabSz="457200" rtl="0" eaLnBrk="1" fontAlgn="auto" latinLnBrk="0" hangingPunct="1">
              <a:spcBef>
                <a:spcPts val="800"/>
              </a:spcBef>
              <a:spcAft>
                <a:spcPts val="400"/>
              </a:spcAft>
              <a:buClrTx/>
              <a:buSzTx/>
              <a:buNone/>
              <a:tabLst/>
              <a:defRPr/>
            </a:pPr>
            <a:r>
              <a:rPr kumimoji="0" lang="en-ZA" sz="1600" b="1" i="0" u="sng" strike="noStrike" kern="1200" cap="none" spc="0" normalizeH="0" baseline="0" noProof="0" dirty="0">
                <a:ln>
                  <a:noFill/>
                </a:ln>
                <a:solidFill>
                  <a:schemeClr val="bg2"/>
                </a:solidFill>
                <a:effectLst/>
                <a:uLnTx/>
                <a:uFillTx/>
                <a:ea typeface="+mn-ea"/>
                <a:cs typeface="+mn-cs"/>
              </a:rPr>
              <a:t>Goal</a:t>
            </a:r>
            <a:r>
              <a:rPr kumimoji="0" lang="en-ZA" sz="1600" b="0" i="0" u="none" strike="noStrike" kern="1200" cap="none" spc="0" normalizeH="0" baseline="0" noProof="0" dirty="0">
                <a:ln>
                  <a:noFill/>
                </a:ln>
                <a:solidFill>
                  <a:schemeClr val="bg2"/>
                </a:solidFill>
                <a:effectLst/>
                <a:uLnTx/>
                <a:uFillTx/>
                <a:ea typeface="+mn-ea"/>
                <a:cs typeface="+mn-cs"/>
              </a:rPr>
              <a:t>: </a:t>
            </a:r>
          </a:p>
          <a:p>
            <a:pPr>
              <a:spcBef>
                <a:spcPts val="0"/>
              </a:spcBef>
            </a:pPr>
            <a:r>
              <a:rPr kumimoji="0" lang="en-ZA" sz="1600" b="0" i="0" u="none" strike="noStrike" kern="1200" cap="none" spc="0" normalizeH="0" baseline="0" noProof="0" dirty="0">
                <a:ln>
                  <a:noFill/>
                </a:ln>
                <a:effectLst/>
                <a:uLnTx/>
                <a:uFillTx/>
                <a:ea typeface="+mn-ea"/>
                <a:cs typeface="+mn-cs"/>
              </a:rPr>
              <a:t>Keep product backlog items ready, move from uncertainty to certainty</a:t>
            </a:r>
          </a:p>
          <a:p>
            <a:pPr marL="0" marR="0" lvl="0" indent="0" algn="l" defTabSz="457200" rtl="0" eaLnBrk="1" fontAlgn="auto" latinLnBrk="0" hangingPunct="1">
              <a:spcBef>
                <a:spcPts val="400"/>
              </a:spcBef>
              <a:spcAft>
                <a:spcPts val="400"/>
              </a:spcAft>
              <a:buClrTx/>
              <a:buSzTx/>
              <a:buNone/>
              <a:tabLst/>
              <a:defRPr/>
            </a:pPr>
            <a:r>
              <a:rPr kumimoji="0" lang="en-ZA" sz="1600" b="1" i="0" u="sng" strike="noStrike" kern="1200" cap="none" spc="0" normalizeH="0" baseline="0" noProof="0" dirty="0">
                <a:ln>
                  <a:noFill/>
                </a:ln>
                <a:solidFill>
                  <a:schemeClr val="bg2"/>
                </a:solidFill>
                <a:effectLst/>
                <a:uLnTx/>
                <a:uFillTx/>
                <a:ea typeface="+mn-ea"/>
                <a:cs typeface="+mn-cs"/>
              </a:rPr>
              <a:t>How</a:t>
            </a:r>
            <a:r>
              <a:rPr kumimoji="0" lang="en-ZA" sz="1600" b="0" i="0" u="none" strike="noStrike" kern="1200" cap="none" spc="0" normalizeH="0" baseline="0" noProof="0" dirty="0">
                <a:ln>
                  <a:noFill/>
                </a:ln>
                <a:solidFill>
                  <a:schemeClr val="bg2"/>
                </a:solidFill>
                <a:effectLst/>
                <a:uLnTx/>
                <a:uFillTx/>
                <a:ea typeface="+mn-ea"/>
                <a:cs typeface="+mn-cs"/>
              </a:rPr>
              <a:t>: </a:t>
            </a:r>
          </a:p>
          <a:p>
            <a:pPr>
              <a:spcBef>
                <a:spcPts val="0"/>
              </a:spcBef>
              <a:buFont typeface="Arial" panose="020B0604020202020204" pitchFamily="34" charset="0"/>
              <a:buChar char="•"/>
              <a:defRPr/>
            </a:pPr>
            <a:r>
              <a:rPr lang="en-US" sz="1600" dirty="0"/>
              <a:t>Adding, removing stories</a:t>
            </a:r>
          </a:p>
          <a:p>
            <a:pPr>
              <a:spcBef>
                <a:spcPts val="0"/>
              </a:spcBef>
              <a:buFont typeface="Arial" panose="020B0604020202020204" pitchFamily="34" charset="0"/>
              <a:buChar char="•"/>
              <a:defRPr/>
            </a:pPr>
            <a:r>
              <a:rPr lang="en-US" sz="1600" dirty="0"/>
              <a:t>Sizing, Breaking down stories</a:t>
            </a:r>
          </a:p>
          <a:p>
            <a:pPr>
              <a:spcBef>
                <a:spcPts val="0"/>
              </a:spcBef>
              <a:buFont typeface="Arial" panose="020B0604020202020204" pitchFamily="34" charset="0"/>
              <a:buChar char="•"/>
              <a:defRPr/>
            </a:pPr>
            <a:r>
              <a:rPr lang="en-US" sz="1600" dirty="0"/>
              <a:t>Reprioritizing stories</a:t>
            </a:r>
          </a:p>
          <a:p>
            <a:pPr>
              <a:spcBef>
                <a:spcPts val="0"/>
              </a:spcBef>
              <a:buFont typeface="Arial" panose="020B0604020202020204" pitchFamily="34" charset="0"/>
              <a:buChar char="•"/>
              <a:defRPr/>
            </a:pPr>
            <a:r>
              <a:rPr lang="en-US" sz="1600" dirty="0"/>
              <a:t>Adding info to stories</a:t>
            </a:r>
            <a:endParaRPr kumimoji="0" lang="en-ZA" sz="1600" b="0" i="0" u="none" strike="noStrike" kern="1200" cap="none" spc="0" normalizeH="0" baseline="0" noProof="0" dirty="0">
              <a:ln>
                <a:noFill/>
              </a:ln>
              <a:effectLst/>
              <a:uLnTx/>
              <a:uFillTx/>
            </a:endParaRPr>
          </a:p>
          <a:p>
            <a:pPr marL="0" marR="0" lvl="0" indent="0" algn="l" defTabSz="457200" rtl="0" eaLnBrk="1" fontAlgn="auto" latinLnBrk="0" hangingPunct="1">
              <a:spcBef>
                <a:spcPts val="400"/>
              </a:spcBef>
              <a:spcAft>
                <a:spcPts val="400"/>
              </a:spcAft>
              <a:buClrTx/>
              <a:buSzTx/>
              <a:buNone/>
              <a:tabLst/>
              <a:defRPr/>
            </a:pPr>
            <a:r>
              <a:rPr kumimoji="0" lang="en-ZA" sz="1600" b="1" i="0" u="sng" strike="noStrike" kern="1200" cap="none" spc="0" normalizeH="0" baseline="0" noProof="0" dirty="0">
                <a:ln>
                  <a:noFill/>
                </a:ln>
                <a:solidFill>
                  <a:schemeClr val="bg2"/>
                </a:solidFill>
                <a:effectLst/>
                <a:uLnTx/>
                <a:uFillTx/>
                <a:ea typeface="+mn-ea"/>
                <a:cs typeface="+mn-cs"/>
              </a:rPr>
              <a:t>Who</a:t>
            </a:r>
            <a:r>
              <a:rPr kumimoji="0" lang="en-ZA" sz="1600" b="0" i="0" u="none" strike="noStrike" kern="1200" cap="none" spc="0" normalizeH="0" baseline="0" noProof="0" dirty="0">
                <a:ln>
                  <a:noFill/>
                </a:ln>
                <a:solidFill>
                  <a:schemeClr val="bg2"/>
                </a:solidFill>
                <a:effectLst/>
                <a:uLnTx/>
                <a:uFillTx/>
                <a:ea typeface="+mn-ea"/>
                <a:cs typeface="+mn-cs"/>
              </a:rPr>
              <a:t>: </a:t>
            </a:r>
          </a:p>
          <a:p>
            <a:pPr>
              <a:spcBef>
                <a:spcPts val="0"/>
              </a:spcBef>
            </a:pPr>
            <a:r>
              <a:rPr kumimoji="0" lang="en-ZA" sz="1600" b="0" i="0" u="none" strike="noStrike" kern="1200" cap="none" spc="0" normalizeH="0" baseline="0" noProof="0" dirty="0">
                <a:ln>
                  <a:noFill/>
                </a:ln>
                <a:effectLst/>
                <a:uLnTx/>
                <a:uFillTx/>
                <a:ea typeface="+mn-ea"/>
                <a:cs typeface="+mn-cs"/>
              </a:rPr>
              <a:t>Scrum team</a:t>
            </a:r>
          </a:p>
          <a:p>
            <a:pPr marL="0" marR="0" lvl="0" indent="0" algn="l" defTabSz="457200" rtl="0" eaLnBrk="1" fontAlgn="auto" latinLnBrk="0" hangingPunct="1">
              <a:spcBef>
                <a:spcPts val="400"/>
              </a:spcBef>
              <a:spcAft>
                <a:spcPts val="400"/>
              </a:spcAft>
              <a:buClrTx/>
              <a:buSzTx/>
              <a:buNone/>
              <a:tabLst/>
              <a:defRPr/>
            </a:pPr>
            <a:r>
              <a:rPr kumimoji="0" lang="en-ZA" sz="1600" b="1" i="0" u="sng" strike="noStrike" kern="1200" cap="none" spc="0" normalizeH="0" baseline="0" noProof="0" dirty="0">
                <a:ln>
                  <a:noFill/>
                </a:ln>
                <a:solidFill>
                  <a:schemeClr val="bg2"/>
                </a:solidFill>
                <a:effectLst/>
                <a:uLnTx/>
                <a:uFillTx/>
                <a:ea typeface="+mn-ea"/>
                <a:cs typeface="+mn-cs"/>
              </a:rPr>
              <a:t>Time Spent</a:t>
            </a:r>
            <a:r>
              <a:rPr kumimoji="0" lang="en-ZA" sz="1600" b="1" i="0" u="none" strike="noStrike" kern="1200" cap="none" spc="0" normalizeH="0" baseline="0" noProof="0" dirty="0">
                <a:ln>
                  <a:noFill/>
                </a:ln>
                <a:solidFill>
                  <a:schemeClr val="bg2"/>
                </a:solidFill>
                <a:effectLst/>
                <a:uLnTx/>
                <a:uFillTx/>
                <a:ea typeface="+mn-ea"/>
                <a:cs typeface="+mn-cs"/>
              </a:rPr>
              <a:t>:</a:t>
            </a:r>
            <a:r>
              <a:rPr kumimoji="0" lang="en-ZA" sz="1600" b="0" i="0" u="none" strike="noStrike" kern="1200" cap="none" spc="0" normalizeH="0" baseline="0" noProof="0" dirty="0">
                <a:ln>
                  <a:noFill/>
                </a:ln>
                <a:solidFill>
                  <a:schemeClr val="bg2"/>
                </a:solidFill>
                <a:effectLst/>
                <a:uLnTx/>
                <a:uFillTx/>
                <a:ea typeface="+mn-ea"/>
                <a:cs typeface="+mn-cs"/>
              </a:rPr>
              <a:t> </a:t>
            </a:r>
          </a:p>
          <a:p>
            <a:pPr marL="342900" marR="0" lvl="0" indent="-342900" algn="l" defTabSz="457200" rtl="0" eaLnBrk="1" fontAlgn="auto" latinLnBrk="0" hangingPunct="1">
              <a:spcBef>
                <a:spcPts val="0"/>
              </a:spcBef>
              <a:buClrTx/>
              <a:buSzTx/>
              <a:buFont typeface="Arial"/>
              <a:buChar char="•"/>
              <a:tabLst/>
              <a:defRPr/>
            </a:pPr>
            <a:r>
              <a:rPr kumimoji="0" lang="en-ZA" sz="1600" b="0" i="0" u="none" strike="noStrike" kern="1200" cap="none" spc="0" normalizeH="0" baseline="0" noProof="0" dirty="0">
                <a:ln>
                  <a:noFill/>
                </a:ln>
                <a:effectLst/>
                <a:uLnTx/>
                <a:uFillTx/>
                <a:ea typeface="+mn-ea"/>
                <a:cs typeface="+mn-cs"/>
              </a:rPr>
              <a:t>10 % of sprint time</a:t>
            </a:r>
          </a:p>
          <a:p>
            <a:pPr marL="0" marR="0" lvl="0" indent="0" algn="l" defTabSz="457200" rtl="0" eaLnBrk="1" fontAlgn="auto" latinLnBrk="0" hangingPunct="1">
              <a:spcBef>
                <a:spcPts val="400"/>
              </a:spcBef>
              <a:spcAft>
                <a:spcPts val="400"/>
              </a:spcAft>
              <a:buClrTx/>
              <a:buSzTx/>
              <a:buNone/>
              <a:tabLst/>
              <a:defRPr/>
            </a:pPr>
            <a:r>
              <a:rPr kumimoji="0" lang="en-ZA" sz="1600" b="1" i="0" u="sng" strike="noStrike" kern="1200" cap="none" spc="0" normalizeH="0" baseline="0" noProof="0" dirty="0">
                <a:ln>
                  <a:noFill/>
                </a:ln>
                <a:solidFill>
                  <a:schemeClr val="bg2"/>
                </a:solidFill>
                <a:effectLst/>
                <a:uLnTx/>
                <a:uFillTx/>
                <a:ea typeface="+mn-ea"/>
                <a:cs typeface="+mn-cs"/>
              </a:rPr>
              <a:t>Roles</a:t>
            </a:r>
            <a:r>
              <a:rPr kumimoji="0" lang="en-ZA" sz="1600" b="0" i="0" u="none" strike="noStrike" kern="1200" cap="none" spc="0" normalizeH="0" baseline="0" noProof="0" dirty="0">
                <a:ln>
                  <a:noFill/>
                </a:ln>
                <a:solidFill>
                  <a:schemeClr val="bg2"/>
                </a:solidFill>
                <a:effectLst/>
                <a:uLnTx/>
                <a:uFillTx/>
                <a:ea typeface="+mn-ea"/>
                <a:cs typeface="+mn-cs"/>
              </a:rPr>
              <a:t>: </a:t>
            </a:r>
          </a:p>
          <a:p>
            <a:pPr marL="342900" marR="0" lvl="0" indent="-342900" algn="l" defTabSz="457200" rtl="0" eaLnBrk="1" fontAlgn="auto" latinLnBrk="0" hangingPunct="1">
              <a:spcBef>
                <a:spcPts val="100"/>
              </a:spcBef>
              <a:spcAft>
                <a:spcPts val="100"/>
              </a:spcAft>
              <a:buClrTx/>
              <a:buSzTx/>
              <a:buFont typeface="Arial"/>
              <a:buChar char="•"/>
              <a:tabLst/>
              <a:defRPr/>
            </a:pPr>
            <a:r>
              <a:rPr kumimoji="0" lang="en-ZA" sz="1600" b="0" i="0" u="none" strike="noStrike" kern="1200" cap="none" spc="0" normalizeH="0" baseline="0" noProof="0" dirty="0">
                <a:ln>
                  <a:noFill/>
                </a:ln>
                <a:effectLst/>
                <a:uLnTx/>
                <a:uFillTx/>
                <a:ea typeface="+mn-ea"/>
                <a:cs typeface="+mn-cs"/>
              </a:rPr>
              <a:t>Scrum Master: Facilitate discussion</a:t>
            </a:r>
          </a:p>
          <a:p>
            <a:pPr marL="342900" marR="0" lvl="0" indent="-342900" algn="l" defTabSz="457200" rtl="0" eaLnBrk="1" fontAlgn="auto" latinLnBrk="0" hangingPunct="1">
              <a:spcBef>
                <a:spcPts val="100"/>
              </a:spcBef>
              <a:spcAft>
                <a:spcPts val="100"/>
              </a:spcAft>
              <a:buClrTx/>
              <a:buSzTx/>
              <a:buFont typeface="Arial"/>
              <a:buChar char="•"/>
              <a:tabLst/>
              <a:defRPr/>
            </a:pPr>
            <a:r>
              <a:rPr lang="en-ZA" sz="1600" dirty="0"/>
              <a:t>Product Owner: </a:t>
            </a:r>
          </a:p>
          <a:p>
            <a:pPr lvl="1" indent="-342900">
              <a:spcBef>
                <a:spcPts val="100"/>
              </a:spcBef>
              <a:spcAft>
                <a:spcPts val="100"/>
              </a:spcAft>
              <a:buFont typeface="Arial"/>
              <a:buChar char="•"/>
            </a:pPr>
            <a:r>
              <a:rPr lang="en-ZA" sz="1400" dirty="0"/>
              <a:t>Provide clarity for each backlog item</a:t>
            </a:r>
          </a:p>
          <a:p>
            <a:pPr lvl="1" indent="-342900">
              <a:spcBef>
                <a:spcPts val="100"/>
              </a:spcBef>
              <a:spcAft>
                <a:spcPts val="100"/>
              </a:spcAft>
              <a:buFont typeface="Arial"/>
              <a:buChar char="•"/>
            </a:pPr>
            <a:r>
              <a:rPr lang="en-ZA" sz="1400" dirty="0"/>
              <a:t>Update product backlog</a:t>
            </a:r>
            <a:endParaRPr kumimoji="0" lang="en-ZA" sz="1400" b="0" i="0" u="none" strike="noStrike" kern="1200" cap="none" spc="0" normalizeH="0" baseline="0" noProof="0" dirty="0">
              <a:ln>
                <a:noFill/>
              </a:ln>
              <a:effectLst/>
              <a:uLnTx/>
              <a:uFillTx/>
            </a:endParaRPr>
          </a:p>
          <a:p>
            <a:pPr marL="342900" marR="0" lvl="0" indent="-342900" algn="l" defTabSz="457200" rtl="0" eaLnBrk="1" fontAlgn="auto" latinLnBrk="0" hangingPunct="1">
              <a:spcBef>
                <a:spcPts val="100"/>
              </a:spcBef>
              <a:spcAft>
                <a:spcPts val="100"/>
              </a:spcAft>
              <a:buClrTx/>
              <a:buSzTx/>
              <a:buFont typeface="Arial"/>
              <a:buChar char="•"/>
              <a:tabLst/>
              <a:defRPr/>
            </a:pPr>
            <a:r>
              <a:rPr kumimoji="0" lang="en-US" sz="1600" b="0" i="0" u="none" strike="noStrike" kern="1200" cap="none" spc="0" normalizeH="0" baseline="0" noProof="0" dirty="0">
                <a:ln>
                  <a:noFill/>
                </a:ln>
                <a:effectLst/>
                <a:uLnTx/>
                <a:uFillTx/>
                <a:ea typeface="+mn-ea"/>
                <a:cs typeface="+mn-cs"/>
              </a:rPr>
              <a:t>Development Team: </a:t>
            </a:r>
          </a:p>
          <a:p>
            <a:pPr lvl="1" indent="-342900">
              <a:spcBef>
                <a:spcPts val="100"/>
              </a:spcBef>
              <a:spcAft>
                <a:spcPts val="100"/>
              </a:spcAft>
              <a:buFont typeface="Arial"/>
              <a:buChar char="•"/>
            </a:pPr>
            <a:r>
              <a:rPr kumimoji="0" lang="en-US" sz="1400" b="0" i="0" u="none" strike="noStrike" kern="1200" cap="none" spc="0" normalizeH="0" baseline="0" noProof="0" dirty="0">
                <a:ln>
                  <a:noFill/>
                </a:ln>
                <a:effectLst/>
                <a:uLnTx/>
                <a:uFillTx/>
                <a:ea typeface="+mn-ea"/>
                <a:cs typeface="+mn-cs"/>
              </a:rPr>
              <a:t>Listen to the need of product owner, </a:t>
            </a:r>
            <a:r>
              <a:rPr lang="en-US" sz="1400" dirty="0"/>
              <a:t>Understand Acceptance criteria</a:t>
            </a:r>
          </a:p>
          <a:p>
            <a:pPr lvl="1" indent="-342900">
              <a:spcBef>
                <a:spcPts val="100"/>
              </a:spcBef>
              <a:spcAft>
                <a:spcPts val="100"/>
              </a:spcAft>
              <a:buFont typeface="Arial"/>
              <a:buChar char="•"/>
            </a:pPr>
            <a:r>
              <a:rPr kumimoji="0" lang="en-US" sz="1400" b="0" i="0" u="none" strike="noStrike" kern="1200" cap="none" spc="0" normalizeH="0" baseline="0" noProof="0" dirty="0">
                <a:ln>
                  <a:noFill/>
                </a:ln>
                <a:effectLst/>
                <a:uLnTx/>
                <a:uFillTx/>
                <a:ea typeface="+mn-ea"/>
                <a:cs typeface="+mn-cs"/>
              </a:rPr>
              <a:t>Seek clarification, </a:t>
            </a:r>
            <a:r>
              <a:rPr lang="en-US" sz="1400" dirty="0"/>
              <a:t>Help PO to order the backlog</a:t>
            </a:r>
            <a:endParaRPr kumimoji="0" lang="en-US" sz="1200" b="0" i="0" u="none" strike="noStrike" kern="120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370135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Agile Manifesto</a:t>
            </a:r>
          </a:p>
        </p:txBody>
      </p:sp>
      <p:sp>
        <p:nvSpPr>
          <p:cNvPr id="22" name="Content Placeholder 6">
            <a:extLst>
              <a:ext uri="{FF2B5EF4-FFF2-40B4-BE49-F238E27FC236}">
                <a16:creationId xmlns:a16="http://schemas.microsoft.com/office/drawing/2014/main" id="{19CBAF2E-1297-DB78-F631-8383ABF900B1}"/>
              </a:ext>
            </a:extLst>
          </p:cNvPr>
          <p:cNvSpPr txBox="1">
            <a:spLocks/>
          </p:cNvSpPr>
          <p:nvPr/>
        </p:nvSpPr>
        <p:spPr>
          <a:xfrm>
            <a:off x="334963" y="1828107"/>
            <a:ext cx="11520487" cy="4102215"/>
          </a:xfrm>
          <a:prstGeom prst="rect">
            <a:avLst/>
          </a:prstGeom>
          <a:noFill/>
        </p:spPr>
        <p:txBody>
          <a:bodyPr wrap="square" lIns="130622" tIns="65311" rIns="130622" bIns="65311" rtlCol="0">
            <a:sp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914400" rtl="0" eaLnBrk="1" latinLnBrk="0" hangingPunct="1">
              <a:lnSpc>
                <a:spcPct val="100000"/>
              </a:lnSpc>
              <a:spcBef>
                <a:spcPts val="0"/>
              </a:spcBef>
              <a:spcAft>
                <a:spcPts val="1200"/>
              </a:spcAft>
              <a:buFont typeface="HCLTech Roobert Light" panose="020B0604020202020204" pitchFamily="34" charset="0"/>
              <a:buNone/>
              <a:defRPr lang="en-US" sz="1600" b="0" kern="1200" dirty="0">
                <a:solidFill>
                  <a:schemeClr val="tx1"/>
                </a:solidFill>
                <a:latin typeface="+mn-lt"/>
                <a:ea typeface="+mn-ea"/>
                <a:cs typeface="+mj-cs"/>
              </a:defRPr>
            </a:lvl1pPr>
            <a:lvl2pPr marL="180000" indent="-180000" algn="l" defTabSz="914400" rtl="0" eaLnBrk="1" latinLnBrk="0" hangingPunct="1">
              <a:lnSpc>
                <a:spcPct val="100000"/>
              </a:lnSpc>
              <a:spcBef>
                <a:spcPts val="0"/>
              </a:spcBef>
              <a:spcAft>
                <a:spcPts val="900"/>
              </a:spcAft>
              <a:buClr>
                <a:schemeClr val="accent3"/>
              </a:buClr>
              <a:buFont typeface="HCLTech Roobert Light" pitchFamily="50" charset="0"/>
              <a:buChar char="•"/>
              <a:defRPr sz="1600" kern="1200">
                <a:solidFill>
                  <a:schemeClr val="tx1"/>
                </a:solidFill>
                <a:latin typeface="+mn-lt"/>
                <a:ea typeface="+mn-ea"/>
                <a:cs typeface="+mn-cs"/>
              </a:defRPr>
            </a:lvl2pPr>
            <a:lvl3pPr marL="360000" indent="-180000" algn="l" defTabSz="914400" rtl="0" eaLnBrk="1" latinLnBrk="0" hangingPunct="1">
              <a:lnSpc>
                <a:spcPct val="100000"/>
              </a:lnSpc>
              <a:spcBef>
                <a:spcPts val="0"/>
              </a:spcBef>
              <a:spcAft>
                <a:spcPts val="900"/>
              </a:spcAft>
              <a:buClr>
                <a:schemeClr val="accent3"/>
              </a:buClr>
              <a:buFont typeface="HCLTech Roobert Light" pitchFamily="50" charset="0"/>
              <a:buChar char="–"/>
              <a:defRPr sz="1600" kern="1200">
                <a:solidFill>
                  <a:schemeClr val="tx1"/>
                </a:solidFill>
                <a:latin typeface="+mn-lt"/>
                <a:ea typeface="+mn-ea"/>
                <a:cs typeface="+mn-cs"/>
              </a:defRPr>
            </a:lvl3pPr>
            <a:lvl4pPr marL="540000" indent="-180000" algn="l" defTabSz="914400" rtl="0" eaLnBrk="1" latinLnBrk="0" hangingPunct="1">
              <a:lnSpc>
                <a:spcPct val="100000"/>
              </a:lnSpc>
              <a:spcBef>
                <a:spcPts val="0"/>
              </a:spcBef>
              <a:spcAft>
                <a:spcPts val="600"/>
              </a:spcAft>
              <a:buClr>
                <a:schemeClr val="tx1"/>
              </a:buClr>
              <a:buFont typeface="HCLTech Roobert Light" pitchFamily="50"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0"/>
              </a:spcBef>
              <a:spcAft>
                <a:spcPts val="600"/>
              </a:spcAft>
              <a:buFont typeface="HCLTech Roobert Light" pitchFamily="50"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9pPr>
          </a:lstStyle>
          <a:p>
            <a:pPr algn="ctr"/>
            <a:r>
              <a:rPr lang="en-US" b="1" dirty="0">
                <a:ln/>
                <a:solidFill>
                  <a:schemeClr val="tx2"/>
                </a:solidFill>
              </a:rPr>
              <a:t>“We are uncovering better ways of developing software by doing it and helping others do it. Through this work we have come to value:”</a:t>
            </a:r>
          </a:p>
          <a:p>
            <a:pPr algn="ctr"/>
            <a:endParaRPr lang="en-US" b="1" dirty="0">
              <a:ln/>
              <a:solidFill>
                <a:schemeClr val="tx2"/>
              </a:solidFill>
            </a:endParaRPr>
          </a:p>
          <a:p>
            <a:pPr algn="ctr"/>
            <a:r>
              <a:rPr lang="en-US" sz="2800" b="1" dirty="0">
                <a:ln/>
                <a:solidFill>
                  <a:schemeClr val="tx2"/>
                </a:solidFill>
              </a:rPr>
              <a:t>Individuals and interactions </a:t>
            </a:r>
            <a:r>
              <a:rPr lang="en-US" sz="2400" dirty="0">
                <a:ln/>
                <a:solidFill>
                  <a:schemeClr val="tx2"/>
                </a:solidFill>
              </a:rPr>
              <a:t>over</a:t>
            </a:r>
            <a:r>
              <a:rPr lang="en-US" sz="2400" b="1" dirty="0">
                <a:ln/>
                <a:solidFill>
                  <a:schemeClr val="tx2"/>
                </a:solidFill>
              </a:rPr>
              <a:t> processes and tools </a:t>
            </a:r>
            <a:br>
              <a:rPr lang="en-US" sz="2400" b="1" dirty="0">
                <a:ln/>
                <a:solidFill>
                  <a:schemeClr val="tx2"/>
                </a:solidFill>
              </a:rPr>
            </a:br>
            <a:r>
              <a:rPr lang="en-US" sz="2800" b="1" dirty="0">
                <a:ln/>
                <a:solidFill>
                  <a:schemeClr val="tx2"/>
                </a:solidFill>
              </a:rPr>
              <a:t>Working software</a:t>
            </a:r>
            <a:r>
              <a:rPr lang="en-US" sz="2400" b="1" dirty="0">
                <a:ln/>
                <a:solidFill>
                  <a:schemeClr val="tx2"/>
                </a:solidFill>
              </a:rPr>
              <a:t> </a:t>
            </a:r>
            <a:r>
              <a:rPr lang="en-US" sz="2400" dirty="0">
                <a:ln/>
                <a:solidFill>
                  <a:schemeClr val="tx2"/>
                </a:solidFill>
              </a:rPr>
              <a:t>over</a:t>
            </a:r>
            <a:r>
              <a:rPr lang="en-US" sz="2400" b="1" dirty="0">
                <a:ln/>
                <a:solidFill>
                  <a:schemeClr val="tx2"/>
                </a:solidFill>
              </a:rPr>
              <a:t> comprehensive documentation </a:t>
            </a:r>
            <a:br>
              <a:rPr lang="en-US" sz="2400" b="1" dirty="0">
                <a:ln/>
                <a:solidFill>
                  <a:schemeClr val="tx2"/>
                </a:solidFill>
              </a:rPr>
            </a:br>
            <a:r>
              <a:rPr lang="en-US" sz="2800" b="1" dirty="0">
                <a:ln/>
                <a:solidFill>
                  <a:schemeClr val="tx2"/>
                </a:solidFill>
              </a:rPr>
              <a:t>Customer collaboration </a:t>
            </a:r>
            <a:r>
              <a:rPr lang="en-US" sz="2400" dirty="0">
                <a:ln/>
                <a:solidFill>
                  <a:schemeClr val="tx2"/>
                </a:solidFill>
              </a:rPr>
              <a:t>over</a:t>
            </a:r>
            <a:r>
              <a:rPr lang="en-US" sz="2400" b="1" dirty="0">
                <a:ln/>
                <a:solidFill>
                  <a:schemeClr val="tx2"/>
                </a:solidFill>
              </a:rPr>
              <a:t> contract negotiation </a:t>
            </a:r>
            <a:br>
              <a:rPr lang="en-US" sz="2400" b="1" dirty="0">
                <a:ln/>
                <a:solidFill>
                  <a:schemeClr val="tx2"/>
                </a:solidFill>
              </a:rPr>
            </a:br>
            <a:r>
              <a:rPr lang="en-US" sz="2800" b="1" dirty="0">
                <a:ln/>
                <a:solidFill>
                  <a:schemeClr val="tx2"/>
                </a:solidFill>
              </a:rPr>
              <a:t>Responding to change </a:t>
            </a:r>
            <a:r>
              <a:rPr lang="en-US" sz="2400" dirty="0">
                <a:ln/>
                <a:solidFill>
                  <a:schemeClr val="tx2"/>
                </a:solidFill>
              </a:rPr>
              <a:t>over</a:t>
            </a:r>
            <a:r>
              <a:rPr lang="en-US" sz="2400" b="1" dirty="0">
                <a:ln/>
                <a:solidFill>
                  <a:schemeClr val="tx2"/>
                </a:solidFill>
              </a:rPr>
              <a:t> following a plan </a:t>
            </a:r>
            <a:endParaRPr lang="en-US" b="1" dirty="0">
              <a:ln/>
              <a:solidFill>
                <a:schemeClr val="tx2"/>
              </a:solidFill>
            </a:endParaRPr>
          </a:p>
          <a:p>
            <a:pPr algn="ctr"/>
            <a:endParaRPr lang="en-US" b="1" dirty="0">
              <a:ln/>
              <a:solidFill>
                <a:schemeClr val="tx2"/>
              </a:solidFill>
            </a:endParaRPr>
          </a:p>
          <a:p>
            <a:pPr algn="ctr"/>
            <a:r>
              <a:rPr lang="en-US" b="1" i="1" u="sng" dirty="0">
                <a:ln/>
                <a:solidFill>
                  <a:schemeClr val="accent2">
                    <a:lumMod val="50000"/>
                  </a:schemeClr>
                </a:solidFill>
              </a:rPr>
              <a:t>That is, while there is value in the items on the right, we value the items on the left more.</a:t>
            </a:r>
            <a:endParaRPr lang="en-US" b="1" dirty="0">
              <a:ln/>
              <a:solidFill>
                <a:schemeClr val="accent2">
                  <a:lumMod val="50000"/>
                </a:schemeClr>
              </a:solidFill>
            </a:endParaRPr>
          </a:p>
          <a:p>
            <a:pPr marL="457200" indent="-457200" algn="ctr">
              <a:buFont typeface="Arial" panose="020B0604020202020204" pitchFamily="34" charset="0"/>
              <a:buChar char="•"/>
            </a:pPr>
            <a:endParaRPr lang="en-US" b="1" dirty="0">
              <a:ln/>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4023918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text, silhouette&#10;&#10;Description automatically generated">
            <a:extLst>
              <a:ext uri="{FF2B5EF4-FFF2-40B4-BE49-F238E27FC236}">
                <a16:creationId xmlns:a16="http://schemas.microsoft.com/office/drawing/2014/main" id="{953964AD-8208-94BE-463F-665470D39AC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id="{FCA3C0E8-0424-7F44-2668-36747986D227}"/>
              </a:ext>
            </a:extLst>
          </p:cNvPr>
          <p:cNvSpPr>
            <a:spLocks noGrp="1"/>
          </p:cNvSpPr>
          <p:nvPr>
            <p:ph type="title"/>
          </p:nvPr>
        </p:nvSpPr>
        <p:spPr>
          <a:xfrm>
            <a:off x="5949825" y="3879923"/>
            <a:ext cx="5813088" cy="714042"/>
          </a:xfrm>
        </p:spPr>
        <p:txBody>
          <a:bodyPr/>
          <a:lstStyle/>
          <a:p>
            <a:r>
              <a:rPr lang="en-US" dirty="0"/>
              <a:t>5 Values</a:t>
            </a:r>
          </a:p>
        </p:txBody>
      </p:sp>
    </p:spTree>
    <p:extLst>
      <p:ext uri="{BB962C8B-B14F-4D97-AF65-F5344CB8AC3E}">
        <p14:creationId xmlns:p14="http://schemas.microsoft.com/office/powerpoint/2010/main" val="987555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Scrum Values</a:t>
            </a:r>
          </a:p>
        </p:txBody>
      </p:sp>
      <p:sp>
        <p:nvSpPr>
          <p:cNvPr id="2" name="TextBox 1">
            <a:extLst>
              <a:ext uri="{FF2B5EF4-FFF2-40B4-BE49-F238E27FC236}">
                <a16:creationId xmlns:a16="http://schemas.microsoft.com/office/drawing/2014/main" id="{3048BA85-4A76-FB1B-7E74-0AB9B868A127}"/>
              </a:ext>
            </a:extLst>
          </p:cNvPr>
          <p:cNvSpPr txBox="1"/>
          <p:nvPr/>
        </p:nvSpPr>
        <p:spPr>
          <a:xfrm>
            <a:off x="1598984" y="1440582"/>
            <a:ext cx="9453715" cy="809006"/>
          </a:xfrm>
          <a:prstGeom prst="rect">
            <a:avLst/>
          </a:prstGeom>
          <a:noFill/>
        </p:spPr>
        <p:txBody>
          <a:bodyPr wrap="square" lIns="130622" tIns="65311" rIns="130622" bIns="65311" rtlCol="0">
            <a:spAutoFit/>
          </a:bodyPr>
          <a:lstStyle/>
          <a:p>
            <a:pPr>
              <a:spcBef>
                <a:spcPts val="600"/>
              </a:spcBef>
              <a:spcAft>
                <a:spcPts val="600"/>
              </a:spcAft>
            </a:pPr>
            <a:r>
              <a:rPr lang="en-US" sz="2400" dirty="0">
                <a:solidFill>
                  <a:schemeClr val="tx2"/>
                </a:solidFill>
                <a:cs typeface="Arial" pitchFamily="34" charset="0"/>
              </a:rPr>
              <a:t>FOCUS</a:t>
            </a:r>
            <a:r>
              <a:rPr lang="en-US" sz="2000" dirty="0">
                <a:cs typeface="Arial" pitchFamily="34" charset="0"/>
              </a:rPr>
              <a:t>: Everyone focuses on the work of the Sprint and the goals of scrum team</a:t>
            </a:r>
          </a:p>
        </p:txBody>
      </p:sp>
      <p:pic>
        <p:nvPicPr>
          <p:cNvPr id="3" name="Picture 2">
            <a:extLst>
              <a:ext uri="{FF2B5EF4-FFF2-40B4-BE49-F238E27FC236}">
                <a16:creationId xmlns:a16="http://schemas.microsoft.com/office/drawing/2014/main" id="{FF1729CD-E4CF-AEE8-EB9E-9BD788EB09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9564" y="1440582"/>
            <a:ext cx="662955" cy="733358"/>
          </a:xfrm>
          <a:prstGeom prst="rect">
            <a:avLst/>
          </a:prstGeom>
          <a:solidFill>
            <a:schemeClr val="bg2"/>
          </a:solidFill>
        </p:spPr>
      </p:pic>
      <p:sp>
        <p:nvSpPr>
          <p:cNvPr id="5" name="TextBox 4">
            <a:extLst>
              <a:ext uri="{FF2B5EF4-FFF2-40B4-BE49-F238E27FC236}">
                <a16:creationId xmlns:a16="http://schemas.microsoft.com/office/drawing/2014/main" id="{96A9F101-C99C-9F86-D8D3-937EA79F2857}"/>
              </a:ext>
            </a:extLst>
          </p:cNvPr>
          <p:cNvSpPr txBox="1"/>
          <p:nvPr/>
        </p:nvSpPr>
        <p:spPr>
          <a:xfrm>
            <a:off x="1598984" y="2492355"/>
            <a:ext cx="9453715" cy="809006"/>
          </a:xfrm>
          <a:prstGeom prst="rect">
            <a:avLst/>
          </a:prstGeom>
          <a:noFill/>
        </p:spPr>
        <p:txBody>
          <a:bodyPr wrap="square" lIns="130622" tIns="65311" rIns="130622" bIns="65311" rtlCol="0">
            <a:spAutoFit/>
          </a:bodyPr>
          <a:lstStyle/>
          <a:p>
            <a:pPr>
              <a:spcBef>
                <a:spcPts val="600"/>
              </a:spcBef>
              <a:spcAft>
                <a:spcPts val="600"/>
              </a:spcAft>
            </a:pPr>
            <a:r>
              <a:rPr lang="en-US" sz="2400" dirty="0">
                <a:solidFill>
                  <a:schemeClr val="tx2"/>
                </a:solidFill>
                <a:cs typeface="Arial" pitchFamily="34" charset="0"/>
              </a:rPr>
              <a:t>OPENNESS</a:t>
            </a:r>
            <a:r>
              <a:rPr lang="en-US" sz="2000" dirty="0">
                <a:cs typeface="Arial" pitchFamily="34" charset="0"/>
              </a:rPr>
              <a:t>: Open about all the work of the sprint and challenges with performing the work</a:t>
            </a:r>
          </a:p>
        </p:txBody>
      </p:sp>
      <p:sp>
        <p:nvSpPr>
          <p:cNvPr id="6" name="TextBox 5">
            <a:extLst>
              <a:ext uri="{FF2B5EF4-FFF2-40B4-BE49-F238E27FC236}">
                <a16:creationId xmlns:a16="http://schemas.microsoft.com/office/drawing/2014/main" id="{9F4863F2-70F1-2B17-216D-490C94730D6D}"/>
              </a:ext>
            </a:extLst>
          </p:cNvPr>
          <p:cNvSpPr txBox="1"/>
          <p:nvPr/>
        </p:nvSpPr>
        <p:spPr>
          <a:xfrm>
            <a:off x="1598984" y="4544573"/>
            <a:ext cx="9453715" cy="501229"/>
          </a:xfrm>
          <a:prstGeom prst="rect">
            <a:avLst/>
          </a:prstGeom>
          <a:noFill/>
        </p:spPr>
        <p:txBody>
          <a:bodyPr wrap="square" lIns="130622" tIns="65311" rIns="130622" bIns="65311" rtlCol="0">
            <a:spAutoFit/>
          </a:bodyPr>
          <a:lstStyle/>
          <a:p>
            <a:pPr>
              <a:spcBef>
                <a:spcPts val="600"/>
              </a:spcBef>
              <a:spcAft>
                <a:spcPts val="600"/>
              </a:spcAft>
            </a:pPr>
            <a:r>
              <a:rPr lang="en-US" sz="2400" dirty="0">
                <a:solidFill>
                  <a:schemeClr val="tx2"/>
                </a:solidFill>
                <a:cs typeface="Arial" pitchFamily="34" charset="0"/>
              </a:rPr>
              <a:t>COURAGE</a:t>
            </a:r>
            <a:r>
              <a:rPr lang="en-US" sz="2000" dirty="0">
                <a:cs typeface="Arial" pitchFamily="34" charset="0"/>
              </a:rPr>
              <a:t>: Courage to do right things and work on tough problems</a:t>
            </a:r>
          </a:p>
        </p:txBody>
      </p:sp>
      <p:sp>
        <p:nvSpPr>
          <p:cNvPr id="8" name="TextBox 7">
            <a:extLst>
              <a:ext uri="{FF2B5EF4-FFF2-40B4-BE49-F238E27FC236}">
                <a16:creationId xmlns:a16="http://schemas.microsoft.com/office/drawing/2014/main" id="{79B865ED-B3B2-AA9E-9C52-17CDB0F9A259}"/>
              </a:ext>
            </a:extLst>
          </p:cNvPr>
          <p:cNvSpPr txBox="1"/>
          <p:nvPr/>
        </p:nvSpPr>
        <p:spPr>
          <a:xfrm>
            <a:off x="1598984" y="5480974"/>
            <a:ext cx="9453715" cy="501229"/>
          </a:xfrm>
          <a:prstGeom prst="rect">
            <a:avLst/>
          </a:prstGeom>
          <a:noFill/>
        </p:spPr>
        <p:txBody>
          <a:bodyPr wrap="square" lIns="130622" tIns="65311" rIns="130622" bIns="65311" rtlCol="0">
            <a:spAutoFit/>
          </a:bodyPr>
          <a:lstStyle/>
          <a:p>
            <a:pPr>
              <a:spcBef>
                <a:spcPts val="600"/>
              </a:spcBef>
              <a:spcAft>
                <a:spcPts val="600"/>
              </a:spcAft>
            </a:pPr>
            <a:r>
              <a:rPr lang="en-US" sz="2400" dirty="0">
                <a:solidFill>
                  <a:schemeClr val="tx2"/>
                </a:solidFill>
                <a:cs typeface="Arial" pitchFamily="34" charset="0"/>
              </a:rPr>
              <a:t>COMMITMENT</a:t>
            </a:r>
            <a:r>
              <a:rPr lang="en-US" sz="2000" dirty="0">
                <a:cs typeface="Arial" pitchFamily="34" charset="0"/>
              </a:rPr>
              <a:t>: Commit to achieve scrum goals</a:t>
            </a:r>
          </a:p>
        </p:txBody>
      </p:sp>
      <p:sp>
        <p:nvSpPr>
          <p:cNvPr id="9" name="TextBox 8">
            <a:extLst>
              <a:ext uri="{FF2B5EF4-FFF2-40B4-BE49-F238E27FC236}">
                <a16:creationId xmlns:a16="http://schemas.microsoft.com/office/drawing/2014/main" id="{FFEA0334-E13F-7267-3350-AF4F57DB519E}"/>
              </a:ext>
            </a:extLst>
          </p:cNvPr>
          <p:cNvSpPr txBox="1"/>
          <p:nvPr/>
        </p:nvSpPr>
        <p:spPr>
          <a:xfrm>
            <a:off x="1598984" y="3587115"/>
            <a:ext cx="9453715" cy="501229"/>
          </a:xfrm>
          <a:prstGeom prst="rect">
            <a:avLst/>
          </a:prstGeom>
          <a:noFill/>
        </p:spPr>
        <p:txBody>
          <a:bodyPr wrap="square" lIns="130622" tIns="65311" rIns="130622" bIns="65311" rtlCol="0">
            <a:spAutoFit/>
          </a:bodyPr>
          <a:lstStyle/>
          <a:p>
            <a:pPr>
              <a:spcBef>
                <a:spcPts val="600"/>
              </a:spcBef>
              <a:spcAft>
                <a:spcPts val="600"/>
              </a:spcAft>
            </a:pPr>
            <a:r>
              <a:rPr lang="en-US" sz="2400" dirty="0">
                <a:solidFill>
                  <a:schemeClr val="tx2"/>
                </a:solidFill>
                <a:cs typeface="Arial" pitchFamily="34" charset="0"/>
              </a:rPr>
              <a:t>RESPECT</a:t>
            </a:r>
            <a:r>
              <a:rPr lang="en-US" sz="2000" dirty="0">
                <a:cs typeface="Arial" pitchFamily="34" charset="0"/>
              </a:rPr>
              <a:t>: Respect each other to be capable &amp; independent</a:t>
            </a:r>
          </a:p>
        </p:txBody>
      </p:sp>
      <p:pic>
        <p:nvPicPr>
          <p:cNvPr id="10" name="Picture 9">
            <a:extLst>
              <a:ext uri="{FF2B5EF4-FFF2-40B4-BE49-F238E27FC236}">
                <a16:creationId xmlns:a16="http://schemas.microsoft.com/office/drawing/2014/main" id="{0B71EDED-6EC9-A87A-6132-E6C3C1DA14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9564" y="2492355"/>
            <a:ext cx="728419" cy="590765"/>
          </a:xfrm>
          <a:prstGeom prst="rect">
            <a:avLst/>
          </a:prstGeom>
          <a:solidFill>
            <a:schemeClr val="bg2"/>
          </a:solidFill>
        </p:spPr>
      </p:pic>
      <p:pic>
        <p:nvPicPr>
          <p:cNvPr id="11" name="Picture 10">
            <a:extLst>
              <a:ext uri="{FF2B5EF4-FFF2-40B4-BE49-F238E27FC236}">
                <a16:creationId xmlns:a16="http://schemas.microsoft.com/office/drawing/2014/main" id="{72C50700-0DE5-1F98-4AEF-E08F43CB3B3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9564" y="4544573"/>
            <a:ext cx="825568" cy="863967"/>
          </a:xfrm>
          <a:prstGeom prst="rect">
            <a:avLst/>
          </a:prstGeom>
          <a:solidFill>
            <a:schemeClr val="bg2"/>
          </a:solidFill>
        </p:spPr>
      </p:pic>
      <p:pic>
        <p:nvPicPr>
          <p:cNvPr id="13" name="Picture 12">
            <a:extLst>
              <a:ext uri="{FF2B5EF4-FFF2-40B4-BE49-F238E27FC236}">
                <a16:creationId xmlns:a16="http://schemas.microsoft.com/office/drawing/2014/main" id="{8C56259E-0045-B4DE-F6B3-0D9E6954A7E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69564" y="3587115"/>
            <a:ext cx="714364" cy="665858"/>
          </a:xfrm>
          <a:prstGeom prst="rect">
            <a:avLst/>
          </a:prstGeom>
          <a:solidFill>
            <a:schemeClr val="bg2"/>
          </a:solidFill>
        </p:spPr>
      </p:pic>
      <p:pic>
        <p:nvPicPr>
          <p:cNvPr id="14" name="Picture 13">
            <a:extLst>
              <a:ext uri="{FF2B5EF4-FFF2-40B4-BE49-F238E27FC236}">
                <a16:creationId xmlns:a16="http://schemas.microsoft.com/office/drawing/2014/main" id="{2826F232-4118-987D-56C3-F0F0C7DBBD0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69564" y="5480974"/>
            <a:ext cx="611096" cy="748520"/>
          </a:xfrm>
          <a:prstGeom prst="rect">
            <a:avLst/>
          </a:prstGeom>
          <a:solidFill>
            <a:schemeClr val="bg2"/>
          </a:solidFill>
        </p:spPr>
      </p:pic>
    </p:spTree>
    <p:extLst>
      <p:ext uri="{BB962C8B-B14F-4D97-AF65-F5344CB8AC3E}">
        <p14:creationId xmlns:p14="http://schemas.microsoft.com/office/powerpoint/2010/main" val="1059988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Characteristics of Scrum: Summary</a:t>
            </a:r>
          </a:p>
        </p:txBody>
      </p:sp>
      <p:grpSp>
        <p:nvGrpSpPr>
          <p:cNvPr id="23" name="Group 22">
            <a:extLst>
              <a:ext uri="{FF2B5EF4-FFF2-40B4-BE49-F238E27FC236}">
                <a16:creationId xmlns:a16="http://schemas.microsoft.com/office/drawing/2014/main" id="{6CD1BEF8-7E88-C406-4353-D3393D59DF23}"/>
              </a:ext>
            </a:extLst>
          </p:cNvPr>
          <p:cNvGrpSpPr/>
          <p:nvPr/>
        </p:nvGrpSpPr>
        <p:grpSpPr>
          <a:xfrm>
            <a:off x="499611" y="1402392"/>
            <a:ext cx="1790828" cy="1872081"/>
            <a:chOff x="499611" y="1402392"/>
            <a:chExt cx="1790828" cy="1872081"/>
          </a:xfrm>
        </p:grpSpPr>
        <p:pic>
          <p:nvPicPr>
            <p:cNvPr id="5" name="Picture 4" descr="Icon&#10;&#10;Description automatically generated">
              <a:extLst>
                <a:ext uri="{FF2B5EF4-FFF2-40B4-BE49-F238E27FC236}">
                  <a16:creationId xmlns:a16="http://schemas.microsoft.com/office/drawing/2014/main" id="{69864A9D-2E3C-991C-B012-EECE97F43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25" y="1402392"/>
              <a:ext cx="733425" cy="733425"/>
            </a:xfrm>
            <a:prstGeom prst="rect">
              <a:avLst/>
            </a:prstGeom>
          </p:spPr>
        </p:pic>
        <p:sp>
          <p:nvSpPr>
            <p:cNvPr id="7" name="Rechteck 17">
              <a:extLst>
                <a:ext uri="{FF2B5EF4-FFF2-40B4-BE49-F238E27FC236}">
                  <a16:creationId xmlns:a16="http://schemas.microsoft.com/office/drawing/2014/main" id="{C088B97E-F3E2-A8D8-AF59-F26151F3F8FE}"/>
                </a:ext>
              </a:extLst>
            </p:cNvPr>
            <p:cNvSpPr/>
            <p:nvPr/>
          </p:nvSpPr>
          <p:spPr bwMode="gray">
            <a:xfrm rot="5400000">
              <a:off x="914933" y="1898968"/>
              <a:ext cx="960183" cy="1790828"/>
            </a:xfrm>
            <a:prstGeom prst="rect">
              <a:avLst/>
            </a:prstGeom>
            <a:noFill/>
            <a:ln w="50800">
              <a:noFill/>
            </a:ln>
          </p:spPr>
          <p:txBody>
            <a:bodyPr vert="vert270" lIns="108000" tIns="72000" rIns="108000" bIns="72000" anchor="t" anchorCtr="0"/>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schemeClr val="bg2"/>
                  </a:solidFill>
                  <a:effectLst/>
                  <a:uLnTx/>
                  <a:uFillTx/>
                  <a:latin typeface="Calibri"/>
                  <a:cs typeface="Arial" panose="020B0604020202020204" pitchFamily="34" charset="0"/>
                </a:rPr>
                <a:t>Activities</a:t>
              </a:r>
              <a:r>
                <a:rPr kumimoji="0" lang="en-US" b="1" i="0" u="none" strike="noStrike" kern="0" cap="none" spc="0" normalizeH="0" noProof="0" dirty="0">
                  <a:ln>
                    <a:noFill/>
                  </a:ln>
                  <a:solidFill>
                    <a:schemeClr val="bg2"/>
                  </a:solidFill>
                  <a:effectLst/>
                  <a:uLnTx/>
                  <a:uFillTx/>
                  <a:latin typeface="Calibri"/>
                  <a:cs typeface="Arial" panose="020B0604020202020204" pitchFamily="34" charset="0"/>
                </a:rPr>
                <a:t> are time boxed</a:t>
              </a:r>
              <a:endParaRPr kumimoji="0" lang="en-US" b="1" i="0" u="none" strike="noStrike" kern="0" cap="none" spc="0" normalizeH="0" baseline="0" noProof="0" dirty="0">
                <a:ln>
                  <a:noFill/>
                </a:ln>
                <a:solidFill>
                  <a:schemeClr val="bg2"/>
                </a:solidFill>
                <a:effectLst/>
                <a:uLnTx/>
                <a:uFillTx/>
                <a:latin typeface="Calibri"/>
                <a:cs typeface="Arial" panose="020B0604020202020204" pitchFamily="34" charset="0"/>
              </a:endParaRPr>
            </a:p>
          </p:txBody>
        </p:sp>
      </p:grpSp>
      <p:grpSp>
        <p:nvGrpSpPr>
          <p:cNvPr id="24" name="Group 23">
            <a:extLst>
              <a:ext uri="{FF2B5EF4-FFF2-40B4-BE49-F238E27FC236}">
                <a16:creationId xmlns:a16="http://schemas.microsoft.com/office/drawing/2014/main" id="{1BE0826E-C77E-FD2F-B72B-318F30637BAF}"/>
              </a:ext>
            </a:extLst>
          </p:cNvPr>
          <p:cNvGrpSpPr/>
          <p:nvPr/>
        </p:nvGrpSpPr>
        <p:grpSpPr>
          <a:xfrm>
            <a:off x="3132501" y="1402392"/>
            <a:ext cx="2419660" cy="1872080"/>
            <a:chOff x="3132501" y="1402392"/>
            <a:chExt cx="2419660" cy="1872080"/>
          </a:xfrm>
        </p:grpSpPr>
        <p:sp>
          <p:nvSpPr>
            <p:cNvPr id="11" name="Rechteck 17">
              <a:extLst>
                <a:ext uri="{FF2B5EF4-FFF2-40B4-BE49-F238E27FC236}">
                  <a16:creationId xmlns:a16="http://schemas.microsoft.com/office/drawing/2014/main" id="{DB339AB6-8A64-C83A-23CF-179948B7066F}"/>
                </a:ext>
              </a:extLst>
            </p:cNvPr>
            <p:cNvSpPr/>
            <p:nvPr/>
          </p:nvSpPr>
          <p:spPr bwMode="gray">
            <a:xfrm rot="5400000">
              <a:off x="3862239" y="1584551"/>
              <a:ext cx="960183" cy="2419660"/>
            </a:xfrm>
            <a:prstGeom prst="rect">
              <a:avLst/>
            </a:prstGeom>
            <a:noFill/>
            <a:ln w="50800">
              <a:noFill/>
            </a:ln>
          </p:spPr>
          <p:txBody>
            <a:bodyPr vert="vert270" lIns="108000" tIns="72000" rIns="108000" bIns="72000" anchor="t" anchorCtr="0"/>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schemeClr val="bg2"/>
                  </a:solidFill>
                  <a:effectLst/>
                  <a:uLnTx/>
                  <a:uFillTx/>
                  <a:latin typeface="Calibri"/>
                  <a:cs typeface="Arial" panose="020B0604020202020204" pitchFamily="34" charset="0"/>
                </a:rPr>
                <a:t>All metrics, reports &amp; deadlines are prominently displayed</a:t>
              </a:r>
            </a:p>
          </p:txBody>
        </p:sp>
        <p:pic>
          <p:nvPicPr>
            <p:cNvPr id="12" name="Picture 11" descr="Icon&#10;&#10;Description automatically generated">
              <a:extLst>
                <a:ext uri="{FF2B5EF4-FFF2-40B4-BE49-F238E27FC236}">
                  <a16:creationId xmlns:a16="http://schemas.microsoft.com/office/drawing/2014/main" id="{B76445E8-975C-B1D2-BD46-7A059457D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124" y="1402392"/>
              <a:ext cx="733425" cy="733425"/>
            </a:xfrm>
            <a:prstGeom prst="rect">
              <a:avLst/>
            </a:prstGeom>
          </p:spPr>
        </p:pic>
      </p:grpSp>
      <p:grpSp>
        <p:nvGrpSpPr>
          <p:cNvPr id="25" name="Group 24">
            <a:extLst>
              <a:ext uri="{FF2B5EF4-FFF2-40B4-BE49-F238E27FC236}">
                <a16:creationId xmlns:a16="http://schemas.microsoft.com/office/drawing/2014/main" id="{3AE368AD-7DB4-2B3B-3825-C31360179948}"/>
              </a:ext>
            </a:extLst>
          </p:cNvPr>
          <p:cNvGrpSpPr/>
          <p:nvPr/>
        </p:nvGrpSpPr>
        <p:grpSpPr>
          <a:xfrm>
            <a:off x="6394223" y="1402392"/>
            <a:ext cx="1790828" cy="1872080"/>
            <a:chOff x="6394223" y="1402392"/>
            <a:chExt cx="1790828" cy="1872080"/>
          </a:xfrm>
        </p:grpSpPr>
        <p:sp>
          <p:nvSpPr>
            <p:cNvPr id="13" name="Rechteck 17">
              <a:extLst>
                <a:ext uri="{FF2B5EF4-FFF2-40B4-BE49-F238E27FC236}">
                  <a16:creationId xmlns:a16="http://schemas.microsoft.com/office/drawing/2014/main" id="{5883392D-A5BD-1430-169A-0B2B2ABF803C}"/>
                </a:ext>
              </a:extLst>
            </p:cNvPr>
            <p:cNvSpPr/>
            <p:nvPr/>
          </p:nvSpPr>
          <p:spPr bwMode="gray">
            <a:xfrm rot="5400000">
              <a:off x="6809545" y="1898967"/>
              <a:ext cx="960183" cy="1790828"/>
            </a:xfrm>
            <a:prstGeom prst="rect">
              <a:avLst/>
            </a:prstGeom>
            <a:noFill/>
            <a:ln w="50800">
              <a:noFill/>
            </a:ln>
          </p:spPr>
          <p:txBody>
            <a:bodyPr vert="vert270" lIns="108000" tIns="72000" rIns="108000" bIns="72000" anchor="t" anchorCtr="0"/>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schemeClr val="bg2"/>
                  </a:solidFill>
                  <a:effectLst/>
                  <a:uLnTx/>
                  <a:uFillTx/>
                  <a:latin typeface="Calibri"/>
                  <a:cs typeface="Arial" panose="020B0604020202020204" pitchFamily="34" charset="0"/>
                </a:rPr>
                <a:t>Cross-functional &amp; self-organizing teams</a:t>
              </a:r>
            </a:p>
          </p:txBody>
        </p:sp>
        <p:pic>
          <p:nvPicPr>
            <p:cNvPr id="15" name="Picture 14" descr="Icon&#10;&#10;Description automatically generated">
              <a:extLst>
                <a:ext uri="{FF2B5EF4-FFF2-40B4-BE49-F238E27FC236}">
                  <a16:creationId xmlns:a16="http://schemas.microsoft.com/office/drawing/2014/main" id="{D330810B-DCFA-5ECC-D201-9A3B6A0D0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923" y="1402392"/>
              <a:ext cx="733425" cy="733425"/>
            </a:xfrm>
            <a:prstGeom prst="rect">
              <a:avLst/>
            </a:prstGeom>
          </p:spPr>
        </p:pic>
      </p:grpSp>
      <p:grpSp>
        <p:nvGrpSpPr>
          <p:cNvPr id="26" name="Group 25">
            <a:extLst>
              <a:ext uri="{FF2B5EF4-FFF2-40B4-BE49-F238E27FC236}">
                <a16:creationId xmlns:a16="http://schemas.microsoft.com/office/drawing/2014/main" id="{EB22B4B0-F0F7-65F1-3D01-ADBAD52B6519}"/>
              </a:ext>
            </a:extLst>
          </p:cNvPr>
          <p:cNvGrpSpPr/>
          <p:nvPr/>
        </p:nvGrpSpPr>
        <p:grpSpPr>
          <a:xfrm>
            <a:off x="9027113" y="1402392"/>
            <a:ext cx="2238650" cy="1872080"/>
            <a:chOff x="9027113" y="1402392"/>
            <a:chExt cx="2238650" cy="1872080"/>
          </a:xfrm>
        </p:grpSpPr>
        <p:sp>
          <p:nvSpPr>
            <p:cNvPr id="14" name="Rechteck 17">
              <a:extLst>
                <a:ext uri="{FF2B5EF4-FFF2-40B4-BE49-F238E27FC236}">
                  <a16:creationId xmlns:a16="http://schemas.microsoft.com/office/drawing/2014/main" id="{98F8FB77-6308-37BE-FF5B-796EFB253B6B}"/>
                </a:ext>
              </a:extLst>
            </p:cNvPr>
            <p:cNvSpPr/>
            <p:nvPr/>
          </p:nvSpPr>
          <p:spPr bwMode="gray">
            <a:xfrm rot="5400000">
              <a:off x="9666346" y="1675056"/>
              <a:ext cx="960183" cy="2238650"/>
            </a:xfrm>
            <a:prstGeom prst="rect">
              <a:avLst/>
            </a:prstGeom>
            <a:noFill/>
            <a:ln w="50800">
              <a:noFill/>
            </a:ln>
          </p:spPr>
          <p:txBody>
            <a:bodyPr vert="vert270" lIns="108000" tIns="72000" rIns="108000" bIns="72000" anchor="t" anchorCtr="0"/>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schemeClr val="bg2"/>
                  </a:solidFill>
                  <a:effectLst/>
                  <a:uLnTx/>
                  <a:uFillTx/>
                  <a:latin typeface="Calibri"/>
                  <a:cs typeface="Arial" panose="020B0604020202020204" pitchFamily="34" charset="0"/>
                </a:rPr>
                <a:t>No specific engineering practices  prescribed</a:t>
              </a:r>
            </a:p>
          </p:txBody>
        </p:sp>
        <p:pic>
          <p:nvPicPr>
            <p:cNvPr id="16" name="Picture 15" descr="Icon&#10;&#10;Description automatically generated">
              <a:extLst>
                <a:ext uri="{FF2B5EF4-FFF2-40B4-BE49-F238E27FC236}">
                  <a16:creationId xmlns:a16="http://schemas.microsoft.com/office/drawing/2014/main" id="{42BE9D50-EB36-3F46-6821-5067697E0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724" y="1402392"/>
              <a:ext cx="733425" cy="733425"/>
            </a:xfrm>
            <a:prstGeom prst="rect">
              <a:avLst/>
            </a:prstGeom>
          </p:spPr>
        </p:pic>
      </p:grpSp>
      <p:grpSp>
        <p:nvGrpSpPr>
          <p:cNvPr id="27" name="Group 26">
            <a:extLst>
              <a:ext uri="{FF2B5EF4-FFF2-40B4-BE49-F238E27FC236}">
                <a16:creationId xmlns:a16="http://schemas.microsoft.com/office/drawing/2014/main" id="{2A29132F-6B66-F45A-382F-FCD03A509F91}"/>
              </a:ext>
            </a:extLst>
          </p:cNvPr>
          <p:cNvGrpSpPr/>
          <p:nvPr/>
        </p:nvGrpSpPr>
        <p:grpSpPr>
          <a:xfrm>
            <a:off x="1420591" y="4259354"/>
            <a:ext cx="2419660" cy="1898709"/>
            <a:chOff x="1420591" y="4259354"/>
            <a:chExt cx="2419660" cy="1898709"/>
          </a:xfrm>
        </p:grpSpPr>
        <p:sp>
          <p:nvSpPr>
            <p:cNvPr id="17" name="Rechteck 17">
              <a:extLst>
                <a:ext uri="{FF2B5EF4-FFF2-40B4-BE49-F238E27FC236}">
                  <a16:creationId xmlns:a16="http://schemas.microsoft.com/office/drawing/2014/main" id="{4F510037-B5B0-0462-5123-8546ED1BBAEE}"/>
                </a:ext>
              </a:extLst>
            </p:cNvPr>
            <p:cNvSpPr/>
            <p:nvPr/>
          </p:nvSpPr>
          <p:spPr bwMode="gray">
            <a:xfrm rot="5400000">
              <a:off x="2150329" y="4468142"/>
              <a:ext cx="960183" cy="2419660"/>
            </a:xfrm>
            <a:prstGeom prst="rect">
              <a:avLst/>
            </a:prstGeom>
            <a:noFill/>
            <a:ln w="50800">
              <a:noFill/>
            </a:ln>
          </p:spPr>
          <p:txBody>
            <a:bodyPr vert="vert270" lIns="108000" tIns="72000" rIns="108000" bIns="72000" anchor="t" anchorCtr="0"/>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schemeClr val="bg2"/>
                  </a:solidFill>
                  <a:effectLst/>
                  <a:uLnTx/>
                  <a:uFillTx/>
                  <a:latin typeface="Calibri"/>
                  <a:cs typeface="Arial" panose="020B0604020202020204" pitchFamily="34" charset="0"/>
                </a:rPr>
                <a:t>Product progresses in a series of sprints</a:t>
              </a:r>
            </a:p>
          </p:txBody>
        </p:sp>
        <p:pic>
          <p:nvPicPr>
            <p:cNvPr id="18" name="Picture 17" descr="Icon&#10;&#10;Description automatically generated">
              <a:extLst>
                <a:ext uri="{FF2B5EF4-FFF2-40B4-BE49-F238E27FC236}">
                  <a16:creationId xmlns:a16="http://schemas.microsoft.com/office/drawing/2014/main" id="{2069E2FF-B6D4-DDAA-5612-FE6E80F88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214" y="4259354"/>
              <a:ext cx="733425" cy="733425"/>
            </a:xfrm>
            <a:prstGeom prst="rect">
              <a:avLst/>
            </a:prstGeom>
          </p:spPr>
        </p:pic>
      </p:grpSp>
      <p:grpSp>
        <p:nvGrpSpPr>
          <p:cNvPr id="28" name="Group 27">
            <a:extLst>
              <a:ext uri="{FF2B5EF4-FFF2-40B4-BE49-F238E27FC236}">
                <a16:creationId xmlns:a16="http://schemas.microsoft.com/office/drawing/2014/main" id="{99F4EB2A-0A7A-D0F2-280C-F7FBB6DC169B}"/>
              </a:ext>
            </a:extLst>
          </p:cNvPr>
          <p:cNvGrpSpPr/>
          <p:nvPr/>
        </p:nvGrpSpPr>
        <p:grpSpPr>
          <a:xfrm>
            <a:off x="4675727" y="4259354"/>
            <a:ext cx="2419660" cy="1898709"/>
            <a:chOff x="4675727" y="4259354"/>
            <a:chExt cx="2419660" cy="1898709"/>
          </a:xfrm>
        </p:grpSpPr>
        <p:sp>
          <p:nvSpPr>
            <p:cNvPr id="19" name="Rechteck 17">
              <a:extLst>
                <a:ext uri="{FF2B5EF4-FFF2-40B4-BE49-F238E27FC236}">
                  <a16:creationId xmlns:a16="http://schemas.microsoft.com/office/drawing/2014/main" id="{421F41E8-EAFB-AD2E-6E5A-DC6D377DB7FB}"/>
                </a:ext>
              </a:extLst>
            </p:cNvPr>
            <p:cNvSpPr/>
            <p:nvPr/>
          </p:nvSpPr>
          <p:spPr bwMode="gray">
            <a:xfrm rot="5400000">
              <a:off x="5405465" y="4468142"/>
              <a:ext cx="960183" cy="2419660"/>
            </a:xfrm>
            <a:prstGeom prst="rect">
              <a:avLst/>
            </a:prstGeom>
            <a:noFill/>
            <a:ln w="50800">
              <a:noFill/>
            </a:ln>
          </p:spPr>
          <p:txBody>
            <a:bodyPr vert="vert270" lIns="108000" tIns="72000" rIns="108000" bIns="72000" anchor="t" anchorCtr="0"/>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schemeClr val="bg2"/>
                  </a:solidFill>
                  <a:effectLst/>
                  <a:uLnTx/>
                  <a:uFillTx/>
                  <a:latin typeface="Calibri"/>
                  <a:cs typeface="Arial" panose="020B0604020202020204" pitchFamily="34" charset="0"/>
                </a:rPr>
                <a:t>Requirements captured as Items in Product Backlog</a:t>
              </a:r>
            </a:p>
          </p:txBody>
        </p:sp>
        <p:pic>
          <p:nvPicPr>
            <p:cNvPr id="20" name="Picture 19" descr="Icon&#10;&#10;Description automatically generated">
              <a:extLst>
                <a:ext uri="{FF2B5EF4-FFF2-40B4-BE49-F238E27FC236}">
                  <a16:creationId xmlns:a16="http://schemas.microsoft.com/office/drawing/2014/main" id="{6E8FC2EA-9583-F8D8-36CB-DF3535EE4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560" y="4259354"/>
              <a:ext cx="733425" cy="733425"/>
            </a:xfrm>
            <a:prstGeom prst="rect">
              <a:avLst/>
            </a:prstGeom>
          </p:spPr>
        </p:pic>
      </p:grpSp>
      <p:grpSp>
        <p:nvGrpSpPr>
          <p:cNvPr id="29" name="Group 28">
            <a:extLst>
              <a:ext uri="{FF2B5EF4-FFF2-40B4-BE49-F238E27FC236}">
                <a16:creationId xmlns:a16="http://schemas.microsoft.com/office/drawing/2014/main" id="{CE3A0D72-60AD-C28D-4F42-F58520345E20}"/>
              </a:ext>
            </a:extLst>
          </p:cNvPr>
          <p:cNvGrpSpPr/>
          <p:nvPr/>
        </p:nvGrpSpPr>
        <p:grpSpPr>
          <a:xfrm>
            <a:off x="7870551" y="4259354"/>
            <a:ext cx="2419660" cy="1898709"/>
            <a:chOff x="7870551" y="4259354"/>
            <a:chExt cx="2419660" cy="1898709"/>
          </a:xfrm>
        </p:grpSpPr>
        <p:sp>
          <p:nvSpPr>
            <p:cNvPr id="21" name="Rechteck 17">
              <a:extLst>
                <a:ext uri="{FF2B5EF4-FFF2-40B4-BE49-F238E27FC236}">
                  <a16:creationId xmlns:a16="http://schemas.microsoft.com/office/drawing/2014/main" id="{C57AE1F9-1A1A-11C1-8980-996B857AD0FE}"/>
                </a:ext>
              </a:extLst>
            </p:cNvPr>
            <p:cNvSpPr/>
            <p:nvPr/>
          </p:nvSpPr>
          <p:spPr bwMode="gray">
            <a:xfrm rot="5400000">
              <a:off x="8600289" y="4468142"/>
              <a:ext cx="960183" cy="2419660"/>
            </a:xfrm>
            <a:prstGeom prst="rect">
              <a:avLst/>
            </a:prstGeom>
            <a:noFill/>
            <a:ln w="50800">
              <a:noFill/>
            </a:ln>
          </p:spPr>
          <p:txBody>
            <a:bodyPr vert="vert270" lIns="108000" tIns="72000" rIns="108000" bIns="72000" anchor="t" anchorCtr="0"/>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schemeClr val="bg2"/>
                  </a:solidFill>
                  <a:effectLst/>
                  <a:uLnTx/>
                  <a:uFillTx/>
                  <a:latin typeface="Calibri"/>
                  <a:cs typeface="Arial" panose="020B0604020202020204" pitchFamily="34" charset="0"/>
                </a:rPr>
                <a:t>Continuously test product as it is created</a:t>
              </a:r>
            </a:p>
          </p:txBody>
        </p:sp>
        <p:pic>
          <p:nvPicPr>
            <p:cNvPr id="22" name="Picture 21" descr="Icon&#10;&#10;Description automatically generated">
              <a:extLst>
                <a:ext uri="{FF2B5EF4-FFF2-40B4-BE49-F238E27FC236}">
                  <a16:creationId xmlns:a16="http://schemas.microsoft.com/office/drawing/2014/main" id="{BFD3F541-16AC-3B66-5295-051550B14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906" y="4259354"/>
              <a:ext cx="733425" cy="733425"/>
            </a:xfrm>
            <a:prstGeom prst="rect">
              <a:avLst/>
            </a:prstGeom>
          </p:spPr>
        </p:pic>
      </p:grpSp>
    </p:spTree>
    <p:extLst>
      <p:ext uri="{BB962C8B-B14F-4D97-AF65-F5344CB8AC3E}">
        <p14:creationId xmlns:p14="http://schemas.microsoft.com/office/powerpoint/2010/main" val="425954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5D98CE-85FF-04FE-BA9A-A435307439AC}"/>
              </a:ext>
            </a:extLst>
          </p:cNvPr>
          <p:cNvSpPr>
            <a:spLocks noGrp="1"/>
          </p:cNvSpPr>
          <p:nvPr>
            <p:ph type="sldNum" sz="quarter" idx="11"/>
          </p:nvPr>
        </p:nvSpPr>
        <p:spPr/>
        <p:txBody>
          <a:bodyPr/>
          <a:lstStyle/>
          <a:p>
            <a:fld id="{96B43096-6FC2-48D5-8C88-E7DAB952970D}" type="slidenum">
              <a:rPr lang="en-US" smtClean="0"/>
              <a:pPr/>
              <a:t>33</a:t>
            </a:fld>
            <a:endParaRPr lang="en-US"/>
          </a:p>
        </p:txBody>
      </p:sp>
      <p:sp>
        <p:nvSpPr>
          <p:cNvPr id="2" name="Footer Placeholder 1">
            <a:extLst>
              <a:ext uri="{FF2B5EF4-FFF2-40B4-BE49-F238E27FC236}">
                <a16:creationId xmlns:a16="http://schemas.microsoft.com/office/drawing/2014/main" id="{32B4A238-C91F-BDD8-3C47-56FAB2CFEF4F}"/>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Traditional Lifecycle Methods</a:t>
            </a:r>
          </a:p>
        </p:txBody>
      </p:sp>
      <p:pic>
        <p:nvPicPr>
          <p:cNvPr id="22" name="Picture 21" descr="A close up of a logo&#10;&#10;Description automatically generated">
            <a:extLst>
              <a:ext uri="{FF2B5EF4-FFF2-40B4-BE49-F238E27FC236}">
                <a16:creationId xmlns:a16="http://schemas.microsoft.com/office/drawing/2014/main" id="{DCF452E2-D896-192D-1015-565CFD725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54" y="1432842"/>
            <a:ext cx="5089143" cy="4071314"/>
          </a:xfrm>
          <a:prstGeom prst="rect">
            <a:avLst/>
          </a:prstGeom>
        </p:spPr>
      </p:pic>
      <p:grpSp>
        <p:nvGrpSpPr>
          <p:cNvPr id="23" name="Group 22">
            <a:extLst>
              <a:ext uri="{FF2B5EF4-FFF2-40B4-BE49-F238E27FC236}">
                <a16:creationId xmlns:a16="http://schemas.microsoft.com/office/drawing/2014/main" id="{69727C5A-D318-EA85-96B1-4E0E8A97AE7A}"/>
              </a:ext>
            </a:extLst>
          </p:cNvPr>
          <p:cNvGrpSpPr/>
          <p:nvPr/>
        </p:nvGrpSpPr>
        <p:grpSpPr>
          <a:xfrm>
            <a:off x="6211408" y="2402661"/>
            <a:ext cx="5089143" cy="2131676"/>
            <a:chOff x="6374215" y="1558540"/>
            <a:chExt cx="5249763" cy="2314426"/>
          </a:xfrm>
        </p:grpSpPr>
        <p:sp>
          <p:nvSpPr>
            <p:cNvPr id="24" name="Content Placeholder 2">
              <a:extLst>
                <a:ext uri="{FF2B5EF4-FFF2-40B4-BE49-F238E27FC236}">
                  <a16:creationId xmlns:a16="http://schemas.microsoft.com/office/drawing/2014/main" id="{8C2EAA9C-35E6-D154-7387-9A78EEA8C9E4}"/>
                </a:ext>
              </a:extLst>
            </p:cNvPr>
            <p:cNvSpPr txBox="1">
              <a:spLocks/>
            </p:cNvSpPr>
            <p:nvPr/>
          </p:nvSpPr>
          <p:spPr>
            <a:xfrm>
              <a:off x="6374215" y="1873532"/>
              <a:ext cx="5249763" cy="1999434"/>
            </a:xfrm>
            <a:prstGeom prst="rect">
              <a:avLst/>
            </a:prstGeom>
            <a:ln>
              <a:solidFill>
                <a:schemeClr val="accent1"/>
              </a:solidFill>
            </a:ln>
          </p:spPr>
          <p:txBody>
            <a:bodyPr vert="horz" lIns="91440" tIns="45720" rIns="91440" bIns="45720" rtlCol="0">
              <a:normAutofit lnSpcReduction="10000"/>
            </a:bodyPr>
            <a:lstStyle>
              <a:lvl1pPr marL="228577" indent="-228577" algn="l" defTabSz="914309"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Simple and easy to understand and use</a:t>
              </a:r>
              <a:endParaRPr lang="en-US" sz="1600" dirty="0"/>
            </a:p>
            <a:p>
              <a:r>
                <a:rPr lang="en-US" dirty="0"/>
                <a:t>Easy to manage due to the rigidity of the model. Each phase has specific deliverables and a review process</a:t>
              </a:r>
              <a:endParaRPr lang="en-US" sz="1600" dirty="0"/>
            </a:p>
            <a:p>
              <a:r>
                <a:rPr lang="en-US" dirty="0"/>
                <a:t>Phases are processed and completed one at a time</a:t>
              </a:r>
            </a:p>
            <a:p>
              <a:r>
                <a:rPr lang="en-US" dirty="0"/>
                <a:t>Works well for smaller projects where requirements are very well understood</a:t>
              </a:r>
              <a:endParaRPr lang="en-US" sz="1600" dirty="0"/>
            </a:p>
            <a:p>
              <a:r>
                <a:rPr lang="en-US" dirty="0"/>
                <a:t>Well understood milestones</a:t>
              </a:r>
              <a:endParaRPr lang="en-US" sz="1600" dirty="0"/>
            </a:p>
          </p:txBody>
        </p:sp>
        <p:sp>
          <p:nvSpPr>
            <p:cNvPr id="25" name="Rechteck 17">
              <a:extLst>
                <a:ext uri="{FF2B5EF4-FFF2-40B4-BE49-F238E27FC236}">
                  <a16:creationId xmlns:a16="http://schemas.microsoft.com/office/drawing/2014/main" id="{BDA7AC69-419A-D8BE-CD03-CFF687D23F0F}"/>
                </a:ext>
              </a:extLst>
            </p:cNvPr>
            <p:cNvSpPr/>
            <p:nvPr/>
          </p:nvSpPr>
          <p:spPr bwMode="gray">
            <a:xfrm rot="5400000">
              <a:off x="7390964" y="541791"/>
              <a:ext cx="318399" cy="2351897"/>
            </a:xfrm>
            <a:prstGeom prst="rect">
              <a:avLst/>
            </a:prstGeom>
            <a:gradFill>
              <a:gsLst>
                <a:gs pos="0">
                  <a:srgbClr val="09244C">
                    <a:lumMod val="90000"/>
                    <a:lumOff val="10000"/>
                  </a:srgbClr>
                </a:gs>
                <a:gs pos="100000">
                  <a:srgbClr val="09244C">
                    <a:lumMod val="75000"/>
                    <a:lumOff val="25000"/>
                  </a:srgbClr>
                </a:gs>
              </a:gsLst>
              <a:lin ang="5400000" scaled="0"/>
            </a:gra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sz="1600" b="1" i="0" u="none" strike="noStrike" kern="0" cap="none" spc="0" normalizeH="0" baseline="0" noProof="0" dirty="0">
                  <a:ln>
                    <a:noFill/>
                  </a:ln>
                  <a:solidFill>
                    <a:prstClr val="white"/>
                  </a:solidFill>
                  <a:effectLst/>
                  <a:uLnTx/>
                  <a:uFillTx/>
                  <a:latin typeface="Calibri"/>
                  <a:cs typeface="Arial" panose="020B0604020202020204" pitchFamily="34" charset="0"/>
                </a:rPr>
                <a:t>Advantages</a:t>
              </a:r>
            </a:p>
          </p:txBody>
        </p:sp>
      </p:grpSp>
    </p:spTree>
    <p:extLst>
      <p:ext uri="{BB962C8B-B14F-4D97-AF65-F5344CB8AC3E}">
        <p14:creationId xmlns:p14="http://schemas.microsoft.com/office/powerpoint/2010/main" val="212246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What Agile Is</a:t>
            </a:r>
          </a:p>
        </p:txBody>
      </p:sp>
      <p:sp>
        <p:nvSpPr>
          <p:cNvPr id="7" name="Rechteck 17">
            <a:extLst>
              <a:ext uri="{FF2B5EF4-FFF2-40B4-BE49-F238E27FC236}">
                <a16:creationId xmlns:a16="http://schemas.microsoft.com/office/drawing/2014/main" id="{DA3005AE-7290-A398-CA11-A601FE992AE9}"/>
              </a:ext>
            </a:extLst>
          </p:cNvPr>
          <p:cNvSpPr/>
          <p:nvPr/>
        </p:nvSpPr>
        <p:spPr bwMode="gray">
          <a:xfrm rot="5400000">
            <a:off x="983724" y="1341714"/>
            <a:ext cx="1424704" cy="2254047"/>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prstClr val="white"/>
                </a:solidFill>
                <a:effectLst/>
                <a:uLnTx/>
                <a:uFillTx/>
                <a:latin typeface="Calibri"/>
                <a:cs typeface="Arial" panose="020B0604020202020204" pitchFamily="34" charset="0"/>
              </a:rPr>
              <a:t>Iterative</a:t>
            </a: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endParaRPr lang="en-US" sz="1200" b="1" kern="0" dirty="0">
              <a:solidFill>
                <a:prstClr val="white"/>
              </a:solidFill>
              <a:latin typeface="Calibri"/>
              <a:cs typeface="Arial" panose="020B0604020202020204" pitchFamily="34" charset="0"/>
            </a:endParaRP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lang="en-US" sz="1200" b="1" kern="0" dirty="0">
                <a:solidFill>
                  <a:prstClr val="white"/>
                </a:solidFill>
                <a:latin typeface="Calibri"/>
                <a:cs typeface="Arial" panose="020B0604020202020204" pitchFamily="34" charset="0"/>
              </a:rPr>
              <a:t>(Make progress where the final goals are in a series of small deliverables)</a:t>
            </a:r>
            <a:endParaRPr kumimoji="0" lang="en-US" sz="1400" b="1" i="0" u="none" strike="noStrike" kern="0" cap="none" spc="0" normalizeH="0" baseline="0" noProof="0" dirty="0">
              <a:ln>
                <a:noFill/>
              </a:ln>
              <a:solidFill>
                <a:prstClr val="white"/>
              </a:solidFill>
              <a:effectLst/>
              <a:uLnTx/>
              <a:uFillTx/>
              <a:latin typeface="Calibri"/>
              <a:cs typeface="Arial" panose="020B0604020202020204" pitchFamily="34" charset="0"/>
            </a:endParaRPr>
          </a:p>
        </p:txBody>
      </p:sp>
      <p:sp>
        <p:nvSpPr>
          <p:cNvPr id="10" name="Rechteck 17">
            <a:extLst>
              <a:ext uri="{FF2B5EF4-FFF2-40B4-BE49-F238E27FC236}">
                <a16:creationId xmlns:a16="http://schemas.microsoft.com/office/drawing/2014/main" id="{6421507A-B7ED-E86C-F3B7-00C6843140D6}"/>
              </a:ext>
            </a:extLst>
          </p:cNvPr>
          <p:cNvSpPr/>
          <p:nvPr/>
        </p:nvSpPr>
        <p:spPr bwMode="gray">
          <a:xfrm rot="5400000">
            <a:off x="4878063" y="1341714"/>
            <a:ext cx="1424704" cy="2254047"/>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prstClr val="white"/>
                </a:solidFill>
                <a:effectLst/>
                <a:uLnTx/>
                <a:uFillTx/>
                <a:latin typeface="Calibri"/>
                <a:cs typeface="Arial" panose="020B0604020202020204" pitchFamily="34" charset="0"/>
              </a:rPr>
              <a:t>Incremental</a:t>
            </a: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endParaRPr lang="en-US" sz="1200" b="1" kern="0" dirty="0">
              <a:solidFill>
                <a:prstClr val="white"/>
              </a:solidFill>
              <a:latin typeface="Calibri"/>
              <a:cs typeface="Arial" panose="020B0604020202020204" pitchFamily="34" charset="0"/>
            </a:endParaRP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lang="en-US" sz="1200" b="1" kern="0" dirty="0">
                <a:solidFill>
                  <a:prstClr val="white"/>
                </a:solidFill>
                <a:latin typeface="Calibri"/>
                <a:cs typeface="Arial" panose="020B0604020202020204" pitchFamily="34" charset="0"/>
              </a:rPr>
              <a:t>(Fully functioning modules are built up over time)</a:t>
            </a:r>
            <a:endParaRPr kumimoji="0" lang="en-US" sz="1200" b="1" i="0" u="none" strike="noStrike" kern="0" cap="none" spc="0" normalizeH="0" baseline="0" noProof="0" dirty="0">
              <a:ln>
                <a:noFill/>
              </a:ln>
              <a:solidFill>
                <a:prstClr val="white"/>
              </a:solidFill>
              <a:effectLst/>
              <a:uLnTx/>
              <a:uFillTx/>
              <a:latin typeface="Calibri"/>
              <a:cs typeface="Arial" panose="020B0604020202020204" pitchFamily="34" charset="0"/>
            </a:endParaRPr>
          </a:p>
        </p:txBody>
      </p:sp>
      <p:sp>
        <p:nvSpPr>
          <p:cNvPr id="11" name="Rechteck 17">
            <a:extLst>
              <a:ext uri="{FF2B5EF4-FFF2-40B4-BE49-F238E27FC236}">
                <a16:creationId xmlns:a16="http://schemas.microsoft.com/office/drawing/2014/main" id="{30D8F187-07A9-C89F-D66D-8791CBCA787B}"/>
              </a:ext>
            </a:extLst>
          </p:cNvPr>
          <p:cNvSpPr/>
          <p:nvPr/>
        </p:nvSpPr>
        <p:spPr bwMode="gray">
          <a:xfrm rot="5400000">
            <a:off x="8772401" y="1341713"/>
            <a:ext cx="1424704" cy="2254047"/>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prstClr val="white"/>
                </a:solidFill>
                <a:effectLst/>
                <a:uLnTx/>
                <a:uFillTx/>
                <a:latin typeface="Calibri"/>
                <a:cs typeface="Arial" panose="020B0604020202020204" pitchFamily="34" charset="0"/>
              </a:rPr>
              <a:t>Adaptive</a:t>
            </a: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endParaRPr lang="en-US" sz="1200" b="1" kern="0" dirty="0">
              <a:solidFill>
                <a:prstClr val="white"/>
              </a:solidFill>
              <a:latin typeface="Calibri"/>
              <a:cs typeface="Arial" panose="020B0604020202020204" pitchFamily="34" charset="0"/>
            </a:endParaRP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lang="en-US" sz="1200" b="1" kern="0" dirty="0">
                <a:solidFill>
                  <a:prstClr val="white"/>
                </a:solidFill>
                <a:latin typeface="Calibri"/>
                <a:cs typeface="Arial" panose="020B0604020202020204" pitchFamily="34" charset="0"/>
              </a:rPr>
              <a:t>(Learn from performance &amp; change course of action)</a:t>
            </a:r>
            <a:endParaRPr kumimoji="0" lang="en-US" sz="1200" b="1" i="0" u="none" strike="noStrike" kern="0" cap="none" spc="0" normalizeH="0" baseline="0" noProof="0" dirty="0">
              <a:ln>
                <a:noFill/>
              </a:ln>
              <a:solidFill>
                <a:prstClr val="white"/>
              </a:solidFill>
              <a:effectLst/>
              <a:uLnTx/>
              <a:uFillTx/>
              <a:latin typeface="Calibri"/>
              <a:cs typeface="Arial" panose="020B0604020202020204" pitchFamily="34" charset="0"/>
            </a:endParaRPr>
          </a:p>
        </p:txBody>
      </p:sp>
      <p:sp>
        <p:nvSpPr>
          <p:cNvPr id="12" name="Rechteck 17">
            <a:extLst>
              <a:ext uri="{FF2B5EF4-FFF2-40B4-BE49-F238E27FC236}">
                <a16:creationId xmlns:a16="http://schemas.microsoft.com/office/drawing/2014/main" id="{84053022-D623-D6A1-8F8A-BF2F54D7D877}"/>
              </a:ext>
            </a:extLst>
          </p:cNvPr>
          <p:cNvSpPr/>
          <p:nvPr/>
        </p:nvSpPr>
        <p:spPr bwMode="gray">
          <a:xfrm rot="5400000">
            <a:off x="2929413" y="3590723"/>
            <a:ext cx="1424704" cy="2254047"/>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prstClr val="white"/>
                </a:solidFill>
                <a:effectLst/>
                <a:uLnTx/>
                <a:uFillTx/>
                <a:latin typeface="Calibri"/>
                <a:cs typeface="Arial" panose="020B0604020202020204" pitchFamily="34" charset="0"/>
              </a:rPr>
              <a:t>Value Based</a:t>
            </a: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endParaRPr lang="en-US" sz="1200" b="1" kern="0" dirty="0">
              <a:solidFill>
                <a:prstClr val="white"/>
              </a:solidFill>
              <a:latin typeface="Calibri"/>
              <a:cs typeface="Arial" panose="020B0604020202020204" pitchFamily="34" charset="0"/>
            </a:endParaRP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lang="en-US" sz="1200" b="1" kern="0" dirty="0">
                <a:solidFill>
                  <a:prstClr val="white"/>
                </a:solidFill>
                <a:latin typeface="Calibri"/>
                <a:cs typeface="Arial" panose="020B0604020202020204" pitchFamily="34" charset="0"/>
              </a:rPr>
              <a:t>(Highest value to customers is delivered first)</a:t>
            </a:r>
            <a:endParaRPr kumimoji="0" lang="en-US" sz="1200" b="1" i="0" u="none" strike="noStrike" kern="0" cap="none" spc="0" normalizeH="0" baseline="0" noProof="0" dirty="0">
              <a:ln>
                <a:noFill/>
              </a:ln>
              <a:solidFill>
                <a:prstClr val="white"/>
              </a:solidFill>
              <a:effectLst/>
              <a:uLnTx/>
              <a:uFillTx/>
              <a:latin typeface="Calibri"/>
              <a:cs typeface="Arial" panose="020B0604020202020204" pitchFamily="34" charset="0"/>
            </a:endParaRPr>
          </a:p>
        </p:txBody>
      </p:sp>
      <p:sp>
        <p:nvSpPr>
          <p:cNvPr id="13" name="Rechteck 17">
            <a:extLst>
              <a:ext uri="{FF2B5EF4-FFF2-40B4-BE49-F238E27FC236}">
                <a16:creationId xmlns:a16="http://schemas.microsoft.com/office/drawing/2014/main" id="{09AB24D2-B5A9-0120-0F75-5E385C90EBE2}"/>
              </a:ext>
            </a:extLst>
          </p:cNvPr>
          <p:cNvSpPr/>
          <p:nvPr/>
        </p:nvSpPr>
        <p:spPr bwMode="gray">
          <a:xfrm rot="5400000">
            <a:off x="6837070" y="3590723"/>
            <a:ext cx="1424704" cy="2254047"/>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prstClr val="white"/>
                </a:solidFill>
                <a:effectLst/>
                <a:uLnTx/>
                <a:uFillTx/>
                <a:latin typeface="Calibri"/>
                <a:cs typeface="Arial" panose="020B0604020202020204" pitchFamily="34" charset="0"/>
              </a:rPr>
              <a:t>Easy to </a:t>
            </a:r>
            <a:r>
              <a:rPr lang="en-US" b="1" kern="0" dirty="0">
                <a:solidFill>
                  <a:prstClr val="white"/>
                </a:solidFill>
                <a:latin typeface="Calibri"/>
                <a:cs typeface="Arial" panose="020B0604020202020204" pitchFamily="34" charset="0"/>
              </a:rPr>
              <a:t>Understand</a:t>
            </a: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endParaRPr kumimoji="0" lang="en-US" sz="1200" b="1" i="0" u="none" strike="noStrike" kern="0" cap="none" spc="0" normalizeH="0" baseline="0" noProof="0" dirty="0">
              <a:ln>
                <a:noFill/>
              </a:ln>
              <a:solidFill>
                <a:prstClr val="white"/>
              </a:solidFill>
              <a:effectLst/>
              <a:uLnTx/>
              <a:uFillTx/>
              <a:latin typeface="Calibri"/>
              <a:cs typeface="Arial" panose="020B0604020202020204" pitchFamily="34" charset="0"/>
            </a:endParaRP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sz="1200" b="1" i="0" u="none" strike="noStrike" kern="0" cap="none" spc="0" normalizeH="0" baseline="0" noProof="0" dirty="0">
                <a:ln>
                  <a:noFill/>
                </a:ln>
                <a:solidFill>
                  <a:prstClr val="white"/>
                </a:solidFill>
                <a:effectLst/>
                <a:uLnTx/>
                <a:uFillTx/>
                <a:latin typeface="Calibri"/>
                <a:cs typeface="Arial" panose="020B0604020202020204" pitchFamily="34" charset="0"/>
              </a:rPr>
              <a:t>(Simple &amp; Based on human nature)</a:t>
            </a:r>
          </a:p>
        </p:txBody>
      </p:sp>
    </p:spTree>
    <p:extLst>
      <p:ext uri="{BB962C8B-B14F-4D97-AF65-F5344CB8AC3E}">
        <p14:creationId xmlns:p14="http://schemas.microsoft.com/office/powerpoint/2010/main" val="330106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Popular Agile Frameworks &amp; Methodologies</a:t>
            </a:r>
          </a:p>
        </p:txBody>
      </p:sp>
      <p:pic>
        <p:nvPicPr>
          <p:cNvPr id="7" name="Picture 6" descr="Diagram&#10;&#10;Description automatically generated">
            <a:extLst>
              <a:ext uri="{FF2B5EF4-FFF2-40B4-BE49-F238E27FC236}">
                <a16:creationId xmlns:a16="http://schemas.microsoft.com/office/drawing/2014/main" id="{A0ADA877-F886-6FED-2FC0-E47798BB5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1" y="1072165"/>
            <a:ext cx="5811520" cy="5706186"/>
          </a:xfrm>
          <a:prstGeom prst="rect">
            <a:avLst/>
          </a:prstGeom>
        </p:spPr>
      </p:pic>
    </p:spTree>
    <p:extLst>
      <p:ext uri="{BB962C8B-B14F-4D97-AF65-F5344CB8AC3E}">
        <p14:creationId xmlns:p14="http://schemas.microsoft.com/office/powerpoint/2010/main" val="2203369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Quiz Time</a:t>
            </a:r>
          </a:p>
        </p:txBody>
      </p:sp>
      <p:sp>
        <p:nvSpPr>
          <p:cNvPr id="2" name="TextBox 1">
            <a:extLst>
              <a:ext uri="{FF2B5EF4-FFF2-40B4-BE49-F238E27FC236}">
                <a16:creationId xmlns:a16="http://schemas.microsoft.com/office/drawing/2014/main" id="{A75FEDC5-8357-3883-7A2B-EA2EF4ACE134}"/>
              </a:ext>
            </a:extLst>
          </p:cNvPr>
          <p:cNvSpPr txBox="1"/>
          <p:nvPr/>
        </p:nvSpPr>
        <p:spPr>
          <a:xfrm>
            <a:off x="378905" y="1586913"/>
            <a:ext cx="11155680" cy="4599787"/>
          </a:xfrm>
          <a:prstGeom prst="rect">
            <a:avLst/>
          </a:prstGeom>
          <a:noFill/>
        </p:spPr>
        <p:txBody>
          <a:bodyPr wrap="square" lIns="130622" tIns="65311" rIns="130622" bIns="65311" rtlCol="0">
            <a:spAutoFit/>
          </a:bodyPr>
          <a:lstStyle/>
          <a:p>
            <a:pPr marL="408194" indent="-408194">
              <a:spcBef>
                <a:spcPts val="1000"/>
              </a:spcBef>
              <a:spcAft>
                <a:spcPts val="1000"/>
              </a:spcAft>
              <a:buFont typeface="Arial" panose="020B0604020202020204" pitchFamily="34" charset="0"/>
              <a:buChar char="•"/>
            </a:pPr>
            <a:r>
              <a:rPr lang="en-US" sz="1600" dirty="0">
                <a:cs typeface="Arial" pitchFamily="34" charset="0"/>
              </a:rPr>
              <a:t>How many values &amp; principles are listed in Agile Manifesto? </a:t>
            </a:r>
          </a:p>
          <a:p>
            <a:pPr marL="408194" indent="-408194">
              <a:spcBef>
                <a:spcPts val="1000"/>
              </a:spcBef>
              <a:spcAft>
                <a:spcPts val="1000"/>
              </a:spcAft>
              <a:buFont typeface="Arial" panose="020B0604020202020204" pitchFamily="34" charset="0"/>
              <a:buChar char="•"/>
            </a:pPr>
            <a:r>
              <a:rPr lang="en-US" sz="1600" dirty="0">
                <a:cs typeface="Arial" pitchFamily="34" charset="0"/>
              </a:rPr>
              <a:t>What are the 4 Agile values given in Agile Manifesto?</a:t>
            </a:r>
          </a:p>
          <a:p>
            <a:pPr marL="408194" indent="-408194">
              <a:spcBef>
                <a:spcPts val="1000"/>
              </a:spcBef>
              <a:spcAft>
                <a:spcPts val="1000"/>
              </a:spcAft>
              <a:buFont typeface="Arial" panose="020B0604020202020204" pitchFamily="34" charset="0"/>
              <a:buChar char="•"/>
            </a:pPr>
            <a:r>
              <a:rPr lang="en-US" sz="1600" dirty="0">
                <a:cs typeface="Arial" pitchFamily="34" charset="0"/>
              </a:rPr>
              <a:t>Name any 6 Agile principles given in Agile Manifesto</a:t>
            </a:r>
          </a:p>
          <a:p>
            <a:pPr marL="408194" indent="-408194">
              <a:spcBef>
                <a:spcPts val="1000"/>
              </a:spcBef>
              <a:spcAft>
                <a:spcPts val="1000"/>
              </a:spcAft>
              <a:buFont typeface="Arial" panose="020B0604020202020204" pitchFamily="34" charset="0"/>
              <a:buChar char="•"/>
            </a:pPr>
            <a:r>
              <a:rPr lang="en-US" sz="1600" dirty="0">
                <a:cs typeface="Arial" pitchFamily="34" charset="0"/>
              </a:rPr>
              <a:t>One project wants to adopt Agile as it feels they can do away with documentation and focus on the working software? Is this a correct reason to adopt Agile ?</a:t>
            </a:r>
          </a:p>
          <a:p>
            <a:pPr marL="408194" indent="-408194">
              <a:spcBef>
                <a:spcPts val="1000"/>
              </a:spcBef>
              <a:spcAft>
                <a:spcPts val="1000"/>
              </a:spcAft>
              <a:buFont typeface="Arial" panose="020B0604020202020204" pitchFamily="34" charset="0"/>
              <a:buChar char="•"/>
            </a:pPr>
            <a:r>
              <a:rPr lang="en-US" sz="1600" dirty="0">
                <a:cs typeface="Arial" pitchFamily="34" charset="0"/>
              </a:rPr>
              <a:t>Your company is adopting Scrum. There are 10 developers and a PO. How can the teams be divided? Choose the best answer</a:t>
            </a:r>
          </a:p>
          <a:p>
            <a:pPr marL="865394" lvl="1" indent="-408194">
              <a:spcBef>
                <a:spcPts val="400"/>
              </a:spcBef>
              <a:spcAft>
                <a:spcPts val="400"/>
              </a:spcAft>
              <a:buFont typeface="Courier New" panose="02070309020205020404" pitchFamily="49" charset="0"/>
              <a:buChar char="o"/>
            </a:pPr>
            <a:r>
              <a:rPr lang="en-US" sz="1600" dirty="0">
                <a:cs typeface="Arial" pitchFamily="34" charset="0"/>
              </a:rPr>
              <a:t>Development team meets and decides to go for 2 cross functional teams of 4 and 6 developers</a:t>
            </a:r>
          </a:p>
          <a:p>
            <a:pPr marL="865394" lvl="1" indent="-408194">
              <a:spcBef>
                <a:spcPts val="400"/>
              </a:spcBef>
              <a:spcAft>
                <a:spcPts val="400"/>
              </a:spcAft>
              <a:buFont typeface="Courier New" panose="02070309020205020404" pitchFamily="49" charset="0"/>
              <a:buChar char="o"/>
            </a:pPr>
            <a:r>
              <a:rPr lang="en-US" sz="1600" dirty="0">
                <a:cs typeface="Arial" pitchFamily="34" charset="0"/>
              </a:rPr>
              <a:t>Development team meets and decides to go for 1 cross functional team of 10 developers</a:t>
            </a:r>
          </a:p>
          <a:p>
            <a:pPr marL="865394" lvl="1" indent="-408194">
              <a:spcBef>
                <a:spcPts val="400"/>
              </a:spcBef>
              <a:spcAft>
                <a:spcPts val="400"/>
              </a:spcAft>
              <a:buFont typeface="Courier New" panose="02070309020205020404" pitchFamily="49" charset="0"/>
              <a:buChar char="o"/>
            </a:pPr>
            <a:r>
              <a:rPr lang="en-US" sz="1600" dirty="0">
                <a:cs typeface="Arial" pitchFamily="34" charset="0"/>
              </a:rPr>
              <a:t>Development team meets and decides to go for 3 cross functional teams of 2, 4 and 4 developers</a:t>
            </a:r>
          </a:p>
          <a:p>
            <a:pPr marL="865394" lvl="1" indent="-408194">
              <a:spcBef>
                <a:spcPts val="400"/>
              </a:spcBef>
              <a:spcAft>
                <a:spcPts val="400"/>
              </a:spcAft>
              <a:buFont typeface="Courier New" panose="02070309020205020404" pitchFamily="49" charset="0"/>
              <a:buChar char="o"/>
            </a:pPr>
            <a:r>
              <a:rPr lang="en-US" sz="1600" dirty="0">
                <a:cs typeface="Arial" pitchFamily="34" charset="0"/>
              </a:rPr>
              <a:t>Development team meets and decides to go for 2 cross functional teams of 3 and 4 developers and 1 team of 3 testers</a:t>
            </a:r>
          </a:p>
        </p:txBody>
      </p:sp>
    </p:spTree>
    <p:extLst>
      <p:ext uri="{BB962C8B-B14F-4D97-AF65-F5344CB8AC3E}">
        <p14:creationId xmlns:p14="http://schemas.microsoft.com/office/powerpoint/2010/main" val="309249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07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12 Agile Principles (Simplified)</a:t>
            </a:r>
          </a:p>
        </p:txBody>
      </p:sp>
      <p:sp>
        <p:nvSpPr>
          <p:cNvPr id="2" name="Rechteck 17">
            <a:extLst>
              <a:ext uri="{FF2B5EF4-FFF2-40B4-BE49-F238E27FC236}">
                <a16:creationId xmlns:a16="http://schemas.microsoft.com/office/drawing/2014/main" id="{5C3C2769-24F6-8191-923D-B13307658007}"/>
              </a:ext>
            </a:extLst>
          </p:cNvPr>
          <p:cNvSpPr/>
          <p:nvPr/>
        </p:nvSpPr>
        <p:spPr bwMode="gray">
          <a:xfrm rot="5400000">
            <a:off x="1140905" y="841101"/>
            <a:ext cx="882669" cy="2351897"/>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sz="1600" b="1" i="0" u="none" strike="noStrike" kern="0" cap="none" spc="0" normalizeH="0" baseline="0" noProof="0" dirty="0">
                <a:ln>
                  <a:noFill/>
                </a:ln>
                <a:solidFill>
                  <a:prstClr val="white"/>
                </a:solidFill>
                <a:effectLst/>
                <a:uLnTx/>
                <a:uFillTx/>
                <a:latin typeface="Calibri"/>
                <a:cs typeface="Arial" panose="020B0604020202020204" pitchFamily="34" charset="0"/>
              </a:rPr>
              <a:t>Customer Satisfaction – Highest Priority</a:t>
            </a:r>
          </a:p>
        </p:txBody>
      </p:sp>
      <p:sp>
        <p:nvSpPr>
          <p:cNvPr id="3" name="Rechteck 17">
            <a:extLst>
              <a:ext uri="{FF2B5EF4-FFF2-40B4-BE49-F238E27FC236}">
                <a16:creationId xmlns:a16="http://schemas.microsoft.com/office/drawing/2014/main" id="{7FC7AB1F-62B2-4BB1-B062-4FCB2F1DC387}"/>
              </a:ext>
            </a:extLst>
          </p:cNvPr>
          <p:cNvSpPr/>
          <p:nvPr/>
        </p:nvSpPr>
        <p:spPr bwMode="gray">
          <a:xfrm>
            <a:off x="3195998" y="1573738"/>
            <a:ext cx="2351896" cy="882669"/>
          </a:xfrm>
          <a:prstGeom prst="rect">
            <a:avLst/>
          </a:prstGeom>
          <a:solidFill>
            <a:schemeClr val="tx2">
              <a:lumMod val="40000"/>
              <a:lumOff val="60000"/>
            </a:schemeClr>
          </a:solidFill>
          <a:ln w="28575"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Welcome Changing Requirements</a:t>
            </a:r>
          </a:p>
        </p:txBody>
      </p:sp>
      <p:sp>
        <p:nvSpPr>
          <p:cNvPr id="5" name="Rechteck 17">
            <a:extLst>
              <a:ext uri="{FF2B5EF4-FFF2-40B4-BE49-F238E27FC236}">
                <a16:creationId xmlns:a16="http://schemas.microsoft.com/office/drawing/2014/main" id="{520401B9-BA53-1827-16A7-95608EC70502}"/>
              </a:ext>
            </a:extLst>
          </p:cNvPr>
          <p:cNvSpPr/>
          <p:nvPr/>
        </p:nvSpPr>
        <p:spPr bwMode="gray">
          <a:xfrm rot="5400000">
            <a:off x="6829024" y="807665"/>
            <a:ext cx="882670" cy="2351897"/>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sz="1600" b="1" i="0" u="none" strike="noStrike" kern="0" cap="none" spc="0" normalizeH="0" baseline="0" noProof="0" dirty="0">
                <a:ln>
                  <a:noFill/>
                </a:ln>
                <a:solidFill>
                  <a:prstClr val="white"/>
                </a:solidFill>
                <a:effectLst/>
                <a:uLnTx/>
                <a:uFillTx/>
                <a:latin typeface="Calibri"/>
                <a:cs typeface="Arial" panose="020B0604020202020204" pitchFamily="34" charset="0"/>
              </a:rPr>
              <a:t>Deliver Frequently</a:t>
            </a:r>
          </a:p>
        </p:txBody>
      </p:sp>
      <p:sp>
        <p:nvSpPr>
          <p:cNvPr id="6" name="Rechteck 17">
            <a:extLst>
              <a:ext uri="{FF2B5EF4-FFF2-40B4-BE49-F238E27FC236}">
                <a16:creationId xmlns:a16="http://schemas.microsoft.com/office/drawing/2014/main" id="{6AACEE28-BF51-F5F8-453D-EC3CDFA08D9F}"/>
              </a:ext>
            </a:extLst>
          </p:cNvPr>
          <p:cNvSpPr/>
          <p:nvPr/>
        </p:nvSpPr>
        <p:spPr bwMode="gray">
          <a:xfrm>
            <a:off x="8992826" y="1573738"/>
            <a:ext cx="2351899" cy="849734"/>
          </a:xfrm>
          <a:prstGeom prst="rect">
            <a:avLst/>
          </a:prstGeom>
          <a:solidFill>
            <a:schemeClr val="tx2">
              <a:lumMod val="40000"/>
              <a:lumOff val="60000"/>
            </a:schemeClr>
          </a:solidFill>
          <a:ln w="28575"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One Team</a:t>
            </a:r>
          </a:p>
        </p:txBody>
      </p:sp>
      <p:sp>
        <p:nvSpPr>
          <p:cNvPr id="7" name="Rechteck 17">
            <a:extLst>
              <a:ext uri="{FF2B5EF4-FFF2-40B4-BE49-F238E27FC236}">
                <a16:creationId xmlns:a16="http://schemas.microsoft.com/office/drawing/2014/main" id="{712F7789-12DA-C8FD-D62A-C37FD545D53B}"/>
              </a:ext>
            </a:extLst>
          </p:cNvPr>
          <p:cNvSpPr/>
          <p:nvPr/>
        </p:nvSpPr>
        <p:spPr bwMode="gray">
          <a:xfrm rot="5400000">
            <a:off x="1140905" y="2339273"/>
            <a:ext cx="882669" cy="2351896"/>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lang="en-US" sz="1600" b="1" kern="0" dirty="0">
                <a:solidFill>
                  <a:prstClr val="white"/>
                </a:solidFill>
                <a:latin typeface="Calibri"/>
                <a:cs typeface="Arial" panose="020B0604020202020204" pitchFamily="34" charset="0"/>
              </a:rPr>
              <a:t>Motivated </a:t>
            </a: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lang="en-US" sz="1600" b="1" kern="0" dirty="0">
                <a:solidFill>
                  <a:prstClr val="white"/>
                </a:solidFill>
                <a:latin typeface="Calibri"/>
                <a:cs typeface="Arial" panose="020B0604020202020204" pitchFamily="34" charset="0"/>
              </a:rPr>
              <a:t>Individuals</a:t>
            </a:r>
            <a:endParaRPr kumimoji="0" lang="en-US" sz="1600" b="1" i="0" u="none" strike="noStrike" kern="0" cap="none" spc="0" normalizeH="0" baseline="0" noProof="0" dirty="0">
              <a:ln>
                <a:noFill/>
              </a:ln>
              <a:solidFill>
                <a:prstClr val="white"/>
              </a:solidFill>
              <a:effectLst/>
              <a:uLnTx/>
              <a:uFillTx/>
              <a:latin typeface="Calibri"/>
              <a:cs typeface="Arial" panose="020B0604020202020204" pitchFamily="34" charset="0"/>
            </a:endParaRPr>
          </a:p>
        </p:txBody>
      </p:sp>
      <p:sp>
        <p:nvSpPr>
          <p:cNvPr id="8" name="Rechteck 17">
            <a:extLst>
              <a:ext uri="{FF2B5EF4-FFF2-40B4-BE49-F238E27FC236}">
                <a16:creationId xmlns:a16="http://schemas.microsoft.com/office/drawing/2014/main" id="{BBA3C586-A1DF-44C7-F665-D8F7C48FBD28}"/>
              </a:ext>
            </a:extLst>
          </p:cNvPr>
          <p:cNvSpPr/>
          <p:nvPr/>
        </p:nvSpPr>
        <p:spPr bwMode="gray">
          <a:xfrm>
            <a:off x="3195999" y="3073885"/>
            <a:ext cx="2351896" cy="882670"/>
          </a:xfrm>
          <a:prstGeom prst="rect">
            <a:avLst/>
          </a:prstGeom>
          <a:solidFill>
            <a:schemeClr val="tx2">
              <a:lumMod val="40000"/>
              <a:lumOff val="60000"/>
            </a:schemeClr>
          </a:solidFill>
          <a:ln w="28575"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Face-to-face </a:t>
            </a:r>
          </a:p>
          <a:p>
            <a:pPr marL="0" marR="0" lvl="0" indent="0" algn="ctr" defTabSz="9144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Conversation</a:t>
            </a:r>
          </a:p>
        </p:txBody>
      </p:sp>
      <p:sp>
        <p:nvSpPr>
          <p:cNvPr id="9" name="Rechteck 17">
            <a:extLst>
              <a:ext uri="{FF2B5EF4-FFF2-40B4-BE49-F238E27FC236}">
                <a16:creationId xmlns:a16="http://schemas.microsoft.com/office/drawing/2014/main" id="{B74B4B97-3C92-71FC-0730-9E4A02AA66B7}"/>
              </a:ext>
            </a:extLst>
          </p:cNvPr>
          <p:cNvSpPr/>
          <p:nvPr/>
        </p:nvSpPr>
        <p:spPr bwMode="gray">
          <a:xfrm rot="5400000">
            <a:off x="6829024" y="2339272"/>
            <a:ext cx="882669" cy="2351897"/>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sz="1600" b="1" i="0" u="none" strike="noStrike" kern="0" cap="none" spc="0" normalizeH="0" baseline="0" noProof="0" dirty="0">
                <a:ln>
                  <a:noFill/>
                </a:ln>
                <a:solidFill>
                  <a:prstClr val="white"/>
                </a:solidFill>
                <a:effectLst/>
                <a:uLnTx/>
                <a:uFillTx/>
                <a:latin typeface="Calibri"/>
                <a:cs typeface="Arial" panose="020B0604020202020204" pitchFamily="34" charset="0"/>
              </a:rPr>
              <a:t>Working Software</a:t>
            </a:r>
          </a:p>
        </p:txBody>
      </p:sp>
      <p:sp>
        <p:nvSpPr>
          <p:cNvPr id="10" name="Rechteck 17">
            <a:extLst>
              <a:ext uri="{FF2B5EF4-FFF2-40B4-BE49-F238E27FC236}">
                <a16:creationId xmlns:a16="http://schemas.microsoft.com/office/drawing/2014/main" id="{110DD376-6436-8719-62EB-69EF5D0FC24C}"/>
              </a:ext>
            </a:extLst>
          </p:cNvPr>
          <p:cNvSpPr/>
          <p:nvPr/>
        </p:nvSpPr>
        <p:spPr bwMode="gray">
          <a:xfrm>
            <a:off x="8992826" y="3073883"/>
            <a:ext cx="2351899" cy="882671"/>
          </a:xfrm>
          <a:prstGeom prst="rect">
            <a:avLst/>
          </a:prstGeom>
          <a:solidFill>
            <a:schemeClr val="tx2">
              <a:lumMod val="40000"/>
              <a:lumOff val="60000"/>
            </a:schemeClr>
          </a:solidFill>
          <a:ln w="28575"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Sustainable </a:t>
            </a:r>
          </a:p>
          <a:p>
            <a:pPr marL="0" marR="0" lvl="0" indent="0" algn="ctr" defTabSz="9144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Development</a:t>
            </a:r>
          </a:p>
        </p:txBody>
      </p:sp>
      <p:sp>
        <p:nvSpPr>
          <p:cNvPr id="11" name="Rechteck 17">
            <a:extLst>
              <a:ext uri="{FF2B5EF4-FFF2-40B4-BE49-F238E27FC236}">
                <a16:creationId xmlns:a16="http://schemas.microsoft.com/office/drawing/2014/main" id="{84EFF0E3-6DCA-A389-542C-04721139588B}"/>
              </a:ext>
            </a:extLst>
          </p:cNvPr>
          <p:cNvSpPr/>
          <p:nvPr/>
        </p:nvSpPr>
        <p:spPr bwMode="gray">
          <a:xfrm rot="5400000">
            <a:off x="1140905" y="3975809"/>
            <a:ext cx="882669" cy="2351893"/>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sz="1600" b="1" i="0" u="none" strike="noStrike" kern="0" cap="none" spc="0" normalizeH="0" baseline="0" noProof="0" dirty="0">
                <a:ln>
                  <a:noFill/>
                </a:ln>
                <a:solidFill>
                  <a:prstClr val="white"/>
                </a:solidFill>
                <a:effectLst/>
                <a:uLnTx/>
                <a:uFillTx/>
                <a:latin typeface="Calibri"/>
                <a:cs typeface="Arial" panose="020B0604020202020204" pitchFamily="34" charset="0"/>
              </a:rPr>
              <a:t>Maintain Technical Excellence</a:t>
            </a:r>
          </a:p>
        </p:txBody>
      </p:sp>
      <p:sp>
        <p:nvSpPr>
          <p:cNvPr id="12" name="Rechteck 17">
            <a:extLst>
              <a:ext uri="{FF2B5EF4-FFF2-40B4-BE49-F238E27FC236}">
                <a16:creationId xmlns:a16="http://schemas.microsoft.com/office/drawing/2014/main" id="{51EAB18D-4096-CE74-DEA2-E352BEC7800D}"/>
              </a:ext>
            </a:extLst>
          </p:cNvPr>
          <p:cNvSpPr/>
          <p:nvPr/>
        </p:nvSpPr>
        <p:spPr bwMode="gray">
          <a:xfrm>
            <a:off x="3196000" y="4710420"/>
            <a:ext cx="2351896" cy="882669"/>
          </a:xfrm>
          <a:prstGeom prst="rect">
            <a:avLst/>
          </a:prstGeom>
          <a:solidFill>
            <a:schemeClr val="tx2">
              <a:lumMod val="40000"/>
              <a:lumOff val="60000"/>
            </a:schemeClr>
          </a:solidFill>
          <a:ln w="28575"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Simplicity</a:t>
            </a:r>
          </a:p>
        </p:txBody>
      </p:sp>
      <p:sp>
        <p:nvSpPr>
          <p:cNvPr id="13" name="Rechteck 17">
            <a:extLst>
              <a:ext uri="{FF2B5EF4-FFF2-40B4-BE49-F238E27FC236}">
                <a16:creationId xmlns:a16="http://schemas.microsoft.com/office/drawing/2014/main" id="{F39B05FC-C61B-BFF2-EBFB-FDD2E294C126}"/>
              </a:ext>
            </a:extLst>
          </p:cNvPr>
          <p:cNvSpPr/>
          <p:nvPr/>
        </p:nvSpPr>
        <p:spPr bwMode="gray">
          <a:xfrm rot="5400000">
            <a:off x="6829025" y="3942372"/>
            <a:ext cx="882669" cy="2351896"/>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sz="1600" b="1" i="0" u="none" strike="noStrike" kern="0" cap="none" spc="0" normalizeH="0" baseline="0" noProof="0" dirty="0">
                <a:ln>
                  <a:noFill/>
                </a:ln>
                <a:solidFill>
                  <a:prstClr val="white"/>
                </a:solidFill>
                <a:effectLst/>
                <a:uLnTx/>
                <a:uFillTx/>
                <a:latin typeface="Calibri"/>
                <a:cs typeface="Arial" panose="020B0604020202020204" pitchFamily="34" charset="0"/>
              </a:rPr>
              <a:t>Emerging Architecture &amp; Design</a:t>
            </a:r>
          </a:p>
        </p:txBody>
      </p:sp>
      <p:sp>
        <p:nvSpPr>
          <p:cNvPr id="14" name="Rechteck 17">
            <a:extLst>
              <a:ext uri="{FF2B5EF4-FFF2-40B4-BE49-F238E27FC236}">
                <a16:creationId xmlns:a16="http://schemas.microsoft.com/office/drawing/2014/main" id="{B9DF0BB7-6474-C0E9-06EA-B451483981E0}"/>
              </a:ext>
            </a:extLst>
          </p:cNvPr>
          <p:cNvSpPr/>
          <p:nvPr/>
        </p:nvSpPr>
        <p:spPr bwMode="gray">
          <a:xfrm>
            <a:off x="8992828" y="4675507"/>
            <a:ext cx="2351898" cy="884148"/>
          </a:xfrm>
          <a:prstGeom prst="rect">
            <a:avLst/>
          </a:prstGeom>
          <a:solidFill>
            <a:schemeClr val="tx2">
              <a:lumMod val="40000"/>
              <a:lumOff val="60000"/>
            </a:schemeClr>
          </a:solidFill>
          <a:ln w="28575"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Reflect &amp; Improve</a:t>
            </a:r>
          </a:p>
        </p:txBody>
      </p:sp>
    </p:spTree>
    <p:extLst>
      <p:ext uri="{BB962C8B-B14F-4D97-AF65-F5344CB8AC3E}">
        <p14:creationId xmlns:p14="http://schemas.microsoft.com/office/powerpoint/2010/main" val="373130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Basics &amp; Terminologies</a:t>
            </a:r>
          </a:p>
        </p:txBody>
      </p:sp>
      <p:sp>
        <p:nvSpPr>
          <p:cNvPr id="16" name="Content Placeholder 2">
            <a:extLst>
              <a:ext uri="{FF2B5EF4-FFF2-40B4-BE49-F238E27FC236}">
                <a16:creationId xmlns:a16="http://schemas.microsoft.com/office/drawing/2014/main" id="{7965D8DD-2793-D1DB-926E-DF19ABF5D24F}"/>
              </a:ext>
            </a:extLst>
          </p:cNvPr>
          <p:cNvSpPr txBox="1">
            <a:spLocks/>
          </p:cNvSpPr>
          <p:nvPr/>
        </p:nvSpPr>
        <p:spPr>
          <a:xfrm>
            <a:off x="499611" y="2069812"/>
            <a:ext cx="4693826" cy="1476896"/>
          </a:xfrm>
          <a:prstGeom prst="rect">
            <a:avLst/>
          </a:prstGeom>
          <a:ln>
            <a:solidFill>
              <a:schemeClr val="accent1"/>
            </a:solidFill>
          </a:ln>
        </p:spPr>
        <p:txBody>
          <a:bodyPr vert="horz" lIns="91440" tIns="45720" rIns="91440" bIns="45720" rtlCol="0">
            <a:normAutofit/>
          </a:bodyPr>
          <a:lstStyle>
            <a:lvl1pPr marL="228577" indent="-228577" algn="l" defTabSz="914309"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What is Incremental Development</a:t>
            </a:r>
          </a:p>
          <a:p>
            <a:r>
              <a:rPr lang="en-US" dirty="0"/>
              <a:t>Incrementing calls for a fully formed idea “incrementing” builds a bit at a time. </a:t>
            </a:r>
          </a:p>
          <a:p>
            <a:r>
              <a:rPr lang="en-US" dirty="0"/>
              <a:t>More like a “Waterfall” approach</a:t>
            </a:r>
          </a:p>
        </p:txBody>
      </p:sp>
      <p:pic>
        <p:nvPicPr>
          <p:cNvPr id="17" name="Picture 16">
            <a:extLst>
              <a:ext uri="{FF2B5EF4-FFF2-40B4-BE49-F238E27FC236}">
                <a16:creationId xmlns:a16="http://schemas.microsoft.com/office/drawing/2014/main" id="{67A952EB-78AD-65D4-A420-4E390E26D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696" y="2011810"/>
            <a:ext cx="5223247" cy="1534898"/>
          </a:xfrm>
          <a:prstGeom prst="rect">
            <a:avLst/>
          </a:prstGeom>
          <a:ln>
            <a:solidFill>
              <a:schemeClr val="accent1"/>
            </a:solidFill>
          </a:ln>
        </p:spPr>
      </p:pic>
      <p:sp>
        <p:nvSpPr>
          <p:cNvPr id="18" name="Arrow: Right 17">
            <a:extLst>
              <a:ext uri="{FF2B5EF4-FFF2-40B4-BE49-F238E27FC236}">
                <a16:creationId xmlns:a16="http://schemas.microsoft.com/office/drawing/2014/main" id="{C8D20381-FF47-8066-69A3-D730B5208681}"/>
              </a:ext>
            </a:extLst>
          </p:cNvPr>
          <p:cNvSpPr/>
          <p:nvPr/>
        </p:nvSpPr>
        <p:spPr>
          <a:xfrm>
            <a:off x="5320695" y="2623980"/>
            <a:ext cx="396771" cy="4903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9A7E09A-AFE9-DDC3-DB3B-D364F754EAFC}"/>
              </a:ext>
            </a:extLst>
          </p:cNvPr>
          <p:cNvSpPr txBox="1">
            <a:spLocks/>
          </p:cNvSpPr>
          <p:nvPr/>
        </p:nvSpPr>
        <p:spPr>
          <a:xfrm>
            <a:off x="499608" y="4092534"/>
            <a:ext cx="4693825" cy="1349478"/>
          </a:xfrm>
          <a:prstGeom prst="rect">
            <a:avLst/>
          </a:prstGeom>
          <a:ln>
            <a:solidFill>
              <a:schemeClr val="accent1"/>
            </a:solidFill>
          </a:ln>
        </p:spPr>
        <p:txBody>
          <a:bodyPr vert="horz" lIns="91440" tIns="45720" rIns="91440" bIns="45720" rtlCol="0">
            <a:normAutofit/>
          </a:bodyPr>
          <a:lstStyle>
            <a:lvl1pPr marL="228577" indent="-228577" algn="l" defTabSz="914309"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What is Iterative Development</a:t>
            </a:r>
          </a:p>
          <a:p>
            <a:r>
              <a:rPr lang="en-US" dirty="0"/>
              <a:t>Allows to move from “vague” idea to realization . </a:t>
            </a:r>
          </a:p>
          <a:p>
            <a:r>
              <a:rPr lang="en-US" dirty="0"/>
              <a:t>Builds a rough version, validates it, then builds quality up</a:t>
            </a:r>
          </a:p>
        </p:txBody>
      </p:sp>
      <p:sp>
        <p:nvSpPr>
          <p:cNvPr id="20" name="Arrow: Right 19">
            <a:extLst>
              <a:ext uri="{FF2B5EF4-FFF2-40B4-BE49-F238E27FC236}">
                <a16:creationId xmlns:a16="http://schemas.microsoft.com/office/drawing/2014/main" id="{C801A6D1-E306-1F01-0705-DD289AFD835C}"/>
              </a:ext>
            </a:extLst>
          </p:cNvPr>
          <p:cNvSpPr/>
          <p:nvPr/>
        </p:nvSpPr>
        <p:spPr>
          <a:xfrm>
            <a:off x="5320695" y="4477661"/>
            <a:ext cx="396771" cy="4903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erson with collar shirt&#10;&#10;Description automatically generated">
            <a:extLst>
              <a:ext uri="{FF2B5EF4-FFF2-40B4-BE49-F238E27FC236}">
                <a16:creationId xmlns:a16="http://schemas.microsoft.com/office/drawing/2014/main" id="{7DEE0572-26BA-B775-7E2F-3990903D9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697" y="4092534"/>
            <a:ext cx="5223246" cy="1349478"/>
          </a:xfrm>
          <a:prstGeom prst="rect">
            <a:avLst/>
          </a:prstGeom>
          <a:ln>
            <a:solidFill>
              <a:schemeClr val="accent1"/>
            </a:solidFill>
          </a:ln>
        </p:spPr>
      </p:pic>
      <p:sp>
        <p:nvSpPr>
          <p:cNvPr id="22" name="Text Placeholder 5">
            <a:extLst>
              <a:ext uri="{FF2B5EF4-FFF2-40B4-BE49-F238E27FC236}">
                <a16:creationId xmlns:a16="http://schemas.microsoft.com/office/drawing/2014/main" id="{5266CA95-1AB1-A881-63A1-0F342EC11C08}"/>
              </a:ext>
            </a:extLst>
          </p:cNvPr>
          <p:cNvSpPr>
            <a:spLocks noGrp="1"/>
          </p:cNvSpPr>
          <p:nvPr>
            <p:ph type="body" sz="quarter" idx="15"/>
          </p:nvPr>
        </p:nvSpPr>
        <p:spPr>
          <a:xfrm>
            <a:off x="524664" y="945312"/>
            <a:ext cx="10415075" cy="458757"/>
          </a:xfrm>
        </p:spPr>
        <p:txBody>
          <a:bodyPr anchor="ctr"/>
          <a:lstStyle/>
          <a:p>
            <a:pPr lvl="0"/>
            <a:r>
              <a:rPr lang="en-US" sz="1800" dirty="0"/>
              <a:t>Incremental &amp; Iterative Development</a:t>
            </a:r>
          </a:p>
        </p:txBody>
      </p:sp>
    </p:spTree>
    <p:extLst>
      <p:ext uri="{BB962C8B-B14F-4D97-AF65-F5344CB8AC3E}">
        <p14:creationId xmlns:p14="http://schemas.microsoft.com/office/powerpoint/2010/main" val="2979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Basics &amp; Terminologies</a:t>
            </a:r>
          </a:p>
        </p:txBody>
      </p:sp>
      <p:sp>
        <p:nvSpPr>
          <p:cNvPr id="2" name="Content Placeholder 2">
            <a:extLst>
              <a:ext uri="{FF2B5EF4-FFF2-40B4-BE49-F238E27FC236}">
                <a16:creationId xmlns:a16="http://schemas.microsoft.com/office/drawing/2014/main" id="{8CF47A3B-C02B-2017-3FA4-3478B811B1BA}"/>
              </a:ext>
            </a:extLst>
          </p:cNvPr>
          <p:cNvSpPr txBox="1">
            <a:spLocks/>
          </p:cNvSpPr>
          <p:nvPr/>
        </p:nvSpPr>
        <p:spPr>
          <a:xfrm>
            <a:off x="426127" y="2112103"/>
            <a:ext cx="4598633" cy="3202019"/>
          </a:xfrm>
          <a:prstGeom prst="rect">
            <a:avLst/>
          </a:prstGeom>
          <a:ln>
            <a:solidFill>
              <a:schemeClr val="accent1"/>
            </a:solidFill>
          </a:ln>
        </p:spPr>
        <p:txBody>
          <a:bodyPr vert="horz" lIns="91440" tIns="45720" rIns="91440" bIns="45720" rtlCol="0">
            <a:normAutofit/>
          </a:bodyPr>
          <a:lstStyle>
            <a:lvl1pPr marL="228577" indent="-228577" algn="l" defTabSz="914309"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What is Incremental &amp; Iterative Development</a:t>
            </a:r>
          </a:p>
          <a:p>
            <a:pPr marL="0" indent="0">
              <a:buNone/>
            </a:pPr>
            <a:r>
              <a:rPr lang="en-US" dirty="0"/>
              <a:t>Incremental: </a:t>
            </a:r>
          </a:p>
          <a:p>
            <a:r>
              <a:rPr lang="en-US" dirty="0"/>
              <a:t>Increment adds completely new features, based on user stories</a:t>
            </a:r>
          </a:p>
          <a:p>
            <a:r>
              <a:rPr lang="en-US" dirty="0"/>
              <a:t>Hence expands the scope of the functionality offered – that makes it incremental</a:t>
            </a:r>
          </a:p>
          <a:p>
            <a:pPr marL="0" indent="0">
              <a:buNone/>
            </a:pPr>
            <a:r>
              <a:rPr lang="en-US" dirty="0"/>
              <a:t>Iterative: </a:t>
            </a:r>
          </a:p>
          <a:p>
            <a:r>
              <a:rPr lang="en-US" dirty="0"/>
              <a:t>Each sprint / release also refines existing functionality – thereby making it iterative</a:t>
            </a:r>
          </a:p>
        </p:txBody>
      </p:sp>
      <p:sp>
        <p:nvSpPr>
          <p:cNvPr id="3" name="Arrow: Right 2">
            <a:extLst>
              <a:ext uri="{FF2B5EF4-FFF2-40B4-BE49-F238E27FC236}">
                <a16:creationId xmlns:a16="http://schemas.microsoft.com/office/drawing/2014/main" id="{CEF343F8-2254-756B-E137-8283AD232E71}"/>
              </a:ext>
            </a:extLst>
          </p:cNvPr>
          <p:cNvSpPr/>
          <p:nvPr/>
        </p:nvSpPr>
        <p:spPr>
          <a:xfrm>
            <a:off x="5153379" y="3305403"/>
            <a:ext cx="396771" cy="8138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womans face&#10;&#10;Description automatically generated">
            <a:extLst>
              <a:ext uri="{FF2B5EF4-FFF2-40B4-BE49-F238E27FC236}">
                <a16:creationId xmlns:a16="http://schemas.microsoft.com/office/drawing/2014/main" id="{F6CC75D2-BFA8-3CE9-A9F7-6727D1533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629" y="2120198"/>
            <a:ext cx="5465135" cy="3250791"/>
          </a:xfrm>
          <a:prstGeom prst="rect">
            <a:avLst/>
          </a:prstGeom>
          <a:ln>
            <a:solidFill>
              <a:schemeClr val="accent1"/>
            </a:solidFill>
          </a:ln>
        </p:spPr>
      </p:pic>
      <p:sp>
        <p:nvSpPr>
          <p:cNvPr id="6" name="Text Placeholder 5">
            <a:extLst>
              <a:ext uri="{FF2B5EF4-FFF2-40B4-BE49-F238E27FC236}">
                <a16:creationId xmlns:a16="http://schemas.microsoft.com/office/drawing/2014/main" id="{3DFABD9C-8F40-9FFA-37F5-628FF39254B3}"/>
              </a:ext>
            </a:extLst>
          </p:cNvPr>
          <p:cNvSpPr>
            <a:spLocks noGrp="1"/>
          </p:cNvSpPr>
          <p:nvPr>
            <p:ph type="body" sz="quarter" idx="15"/>
          </p:nvPr>
        </p:nvSpPr>
        <p:spPr>
          <a:xfrm>
            <a:off x="524664" y="945312"/>
            <a:ext cx="10415075" cy="458757"/>
          </a:xfrm>
        </p:spPr>
        <p:txBody>
          <a:bodyPr anchor="ctr"/>
          <a:lstStyle/>
          <a:p>
            <a:pPr lvl="0"/>
            <a:r>
              <a:rPr lang="en-US" sz="1800" dirty="0"/>
              <a:t>Incremental &amp; Iterative Development</a:t>
            </a:r>
          </a:p>
        </p:txBody>
      </p:sp>
    </p:spTree>
    <p:extLst>
      <p:ext uri="{BB962C8B-B14F-4D97-AF65-F5344CB8AC3E}">
        <p14:creationId xmlns:p14="http://schemas.microsoft.com/office/powerpoint/2010/main" val="3369177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What Agile Is NOT</a:t>
            </a:r>
          </a:p>
        </p:txBody>
      </p:sp>
      <p:sp>
        <p:nvSpPr>
          <p:cNvPr id="7" name="Rechteck 17">
            <a:extLst>
              <a:ext uri="{FF2B5EF4-FFF2-40B4-BE49-F238E27FC236}">
                <a16:creationId xmlns:a16="http://schemas.microsoft.com/office/drawing/2014/main" id="{DA3005AE-7290-A398-CA11-A601FE992AE9}"/>
              </a:ext>
            </a:extLst>
          </p:cNvPr>
          <p:cNvSpPr/>
          <p:nvPr/>
        </p:nvSpPr>
        <p:spPr bwMode="gray">
          <a:xfrm rot="5400000">
            <a:off x="1201226" y="1186354"/>
            <a:ext cx="1424704" cy="2689052"/>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prstClr val="white"/>
                </a:solidFill>
                <a:effectLst/>
                <a:uLnTx/>
                <a:uFillTx/>
                <a:latin typeface="Calibri"/>
                <a:cs typeface="Arial" panose="020B0604020202020204" pitchFamily="34" charset="0"/>
              </a:rPr>
              <a:t>Just about writing code</a:t>
            </a: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endParaRPr lang="en-US" sz="1200" b="1" kern="0" dirty="0">
              <a:solidFill>
                <a:prstClr val="white"/>
              </a:solidFill>
              <a:latin typeface="Calibri"/>
              <a:cs typeface="Arial" panose="020B0604020202020204" pitchFamily="34" charset="0"/>
            </a:endParaRP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lang="en-US" sz="1200" b="1" kern="0" dirty="0">
                <a:solidFill>
                  <a:prstClr val="white"/>
                </a:solidFill>
                <a:latin typeface="Calibri"/>
                <a:cs typeface="Arial" panose="020B0604020202020204" pitchFamily="34" charset="0"/>
              </a:rPr>
              <a:t>(But is really about how people work together)</a:t>
            </a:r>
            <a:endParaRPr kumimoji="0" lang="en-US" sz="1400" b="1" i="0" u="none" strike="noStrike" kern="0" cap="none" spc="0" normalizeH="0" baseline="0" noProof="0" dirty="0">
              <a:ln>
                <a:noFill/>
              </a:ln>
              <a:solidFill>
                <a:prstClr val="white"/>
              </a:solidFill>
              <a:effectLst/>
              <a:uLnTx/>
              <a:uFillTx/>
              <a:latin typeface="Calibri"/>
              <a:cs typeface="Arial" panose="020B0604020202020204" pitchFamily="34" charset="0"/>
            </a:endParaRPr>
          </a:p>
        </p:txBody>
      </p:sp>
      <p:sp>
        <p:nvSpPr>
          <p:cNvPr id="10" name="Rechteck 17">
            <a:extLst>
              <a:ext uri="{FF2B5EF4-FFF2-40B4-BE49-F238E27FC236}">
                <a16:creationId xmlns:a16="http://schemas.microsoft.com/office/drawing/2014/main" id="{6421507A-B7ED-E86C-F3B7-00C6843140D6}"/>
              </a:ext>
            </a:extLst>
          </p:cNvPr>
          <p:cNvSpPr/>
          <p:nvPr/>
        </p:nvSpPr>
        <p:spPr bwMode="gray">
          <a:xfrm rot="5400000">
            <a:off x="4878062" y="1186353"/>
            <a:ext cx="1424704" cy="2689053"/>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prstClr val="white"/>
                </a:solidFill>
                <a:effectLst/>
                <a:uLnTx/>
                <a:uFillTx/>
                <a:latin typeface="Calibri"/>
                <a:cs typeface="Arial" panose="020B0604020202020204" pitchFamily="34" charset="0"/>
              </a:rPr>
              <a:t>Undisciplined</a:t>
            </a: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endParaRPr lang="en-US" sz="1200" b="1" kern="0" dirty="0">
              <a:solidFill>
                <a:prstClr val="white"/>
              </a:solidFill>
              <a:latin typeface="Calibri"/>
              <a:cs typeface="Arial" panose="020B0604020202020204" pitchFamily="34" charset="0"/>
            </a:endParaRP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lang="en-US" sz="1200" b="1" kern="0" dirty="0">
                <a:solidFill>
                  <a:prstClr val="white"/>
                </a:solidFill>
                <a:latin typeface="Calibri"/>
                <a:cs typeface="Arial" panose="020B0604020202020204" pitchFamily="34" charset="0"/>
              </a:rPr>
              <a:t>(Agile needs a lot of discipline to deliver quickly &amp; consistently)</a:t>
            </a:r>
            <a:endParaRPr kumimoji="0" lang="en-US" sz="1200" b="1" i="0" u="none" strike="noStrike" kern="0" cap="none" spc="0" normalizeH="0" baseline="0" noProof="0" dirty="0">
              <a:ln>
                <a:noFill/>
              </a:ln>
              <a:solidFill>
                <a:prstClr val="white"/>
              </a:solidFill>
              <a:effectLst/>
              <a:uLnTx/>
              <a:uFillTx/>
              <a:latin typeface="Calibri"/>
              <a:cs typeface="Arial" panose="020B0604020202020204" pitchFamily="34" charset="0"/>
            </a:endParaRPr>
          </a:p>
        </p:txBody>
      </p:sp>
      <p:sp>
        <p:nvSpPr>
          <p:cNvPr id="11" name="Rechteck 17">
            <a:extLst>
              <a:ext uri="{FF2B5EF4-FFF2-40B4-BE49-F238E27FC236}">
                <a16:creationId xmlns:a16="http://schemas.microsoft.com/office/drawing/2014/main" id="{30D8F187-07A9-C89F-D66D-8791CBCA787B}"/>
              </a:ext>
            </a:extLst>
          </p:cNvPr>
          <p:cNvSpPr/>
          <p:nvPr/>
        </p:nvSpPr>
        <p:spPr bwMode="gray">
          <a:xfrm rot="5400000">
            <a:off x="8554898" y="1186352"/>
            <a:ext cx="1424704" cy="2689053"/>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prstClr val="white"/>
                </a:solidFill>
                <a:effectLst/>
                <a:uLnTx/>
                <a:uFillTx/>
                <a:latin typeface="Calibri"/>
                <a:cs typeface="Arial" panose="020B0604020202020204" pitchFamily="34" charset="0"/>
              </a:rPr>
              <a:t>Unstructured</a:t>
            </a: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endParaRPr lang="en-US" sz="1200" b="1" kern="0" dirty="0">
              <a:solidFill>
                <a:prstClr val="white"/>
              </a:solidFill>
              <a:latin typeface="Calibri"/>
              <a:cs typeface="Arial" panose="020B0604020202020204" pitchFamily="34" charset="0"/>
            </a:endParaRP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lang="en-US" sz="1200" b="1" kern="0" dirty="0">
                <a:solidFill>
                  <a:prstClr val="white"/>
                </a:solidFill>
                <a:latin typeface="Calibri"/>
                <a:cs typeface="Arial" panose="020B0604020202020204" pitchFamily="34" charset="0"/>
              </a:rPr>
              <a:t>(Rules in Agile are quite strict. Follows specific methodology / framework)</a:t>
            </a:r>
            <a:endParaRPr kumimoji="0" lang="en-US" sz="1200" b="1" i="0" u="none" strike="noStrike" kern="0" cap="none" spc="0" normalizeH="0" baseline="0" noProof="0" dirty="0">
              <a:ln>
                <a:noFill/>
              </a:ln>
              <a:solidFill>
                <a:prstClr val="white"/>
              </a:solidFill>
              <a:effectLst/>
              <a:uLnTx/>
              <a:uFillTx/>
              <a:latin typeface="Calibri"/>
              <a:cs typeface="Arial" panose="020B0604020202020204" pitchFamily="34" charset="0"/>
            </a:endParaRPr>
          </a:p>
        </p:txBody>
      </p:sp>
      <p:sp>
        <p:nvSpPr>
          <p:cNvPr id="12" name="Rechteck 17">
            <a:extLst>
              <a:ext uri="{FF2B5EF4-FFF2-40B4-BE49-F238E27FC236}">
                <a16:creationId xmlns:a16="http://schemas.microsoft.com/office/drawing/2014/main" id="{84053022-D623-D6A1-8F8A-BF2F54D7D877}"/>
              </a:ext>
            </a:extLst>
          </p:cNvPr>
          <p:cNvSpPr/>
          <p:nvPr/>
        </p:nvSpPr>
        <p:spPr bwMode="gray">
          <a:xfrm rot="5400000">
            <a:off x="2711910" y="3435362"/>
            <a:ext cx="1424704" cy="2689053"/>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prstClr val="white"/>
                </a:solidFill>
                <a:effectLst/>
                <a:uLnTx/>
                <a:uFillTx/>
                <a:latin typeface="Calibri"/>
                <a:cs typeface="Arial" panose="020B0604020202020204" pitchFamily="34" charset="0"/>
              </a:rPr>
              <a:t>Not a Silver Bullet</a:t>
            </a: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endParaRPr lang="en-US" sz="1200" b="1" kern="0" dirty="0">
              <a:solidFill>
                <a:prstClr val="white"/>
              </a:solidFill>
              <a:latin typeface="Calibri"/>
              <a:cs typeface="Arial" panose="020B0604020202020204" pitchFamily="34" charset="0"/>
            </a:endParaRP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lang="en-US" sz="1200" b="1" kern="0" dirty="0">
                <a:solidFill>
                  <a:prstClr val="white"/>
                </a:solidFill>
                <a:latin typeface="Calibri"/>
                <a:cs typeface="Arial" panose="020B0604020202020204" pitchFamily="34" charset="0"/>
              </a:rPr>
              <a:t>(Agile does not guarantee success of project, unless followed appropriately)</a:t>
            </a:r>
            <a:endParaRPr kumimoji="0" lang="en-US" sz="1200" b="1" i="0" u="none" strike="noStrike" kern="0" cap="none" spc="0" normalizeH="0" baseline="0" noProof="0" dirty="0">
              <a:ln>
                <a:noFill/>
              </a:ln>
              <a:solidFill>
                <a:prstClr val="white"/>
              </a:solidFill>
              <a:effectLst/>
              <a:uLnTx/>
              <a:uFillTx/>
              <a:latin typeface="Calibri"/>
              <a:cs typeface="Arial" panose="020B0604020202020204" pitchFamily="34" charset="0"/>
            </a:endParaRPr>
          </a:p>
        </p:txBody>
      </p:sp>
      <p:sp>
        <p:nvSpPr>
          <p:cNvPr id="13" name="Rechteck 17">
            <a:extLst>
              <a:ext uri="{FF2B5EF4-FFF2-40B4-BE49-F238E27FC236}">
                <a16:creationId xmlns:a16="http://schemas.microsoft.com/office/drawing/2014/main" id="{09AB24D2-B5A9-0120-0F75-5E385C90EBE2}"/>
              </a:ext>
            </a:extLst>
          </p:cNvPr>
          <p:cNvSpPr/>
          <p:nvPr/>
        </p:nvSpPr>
        <p:spPr bwMode="gray">
          <a:xfrm rot="5400000">
            <a:off x="6619567" y="3435362"/>
            <a:ext cx="1424704" cy="2689053"/>
          </a:xfrm>
          <a:prstGeom prst="rect">
            <a:avLst/>
          </a:prstGeom>
          <a:solidFill>
            <a:schemeClr val="tx2"/>
          </a:solidFill>
          <a:ln w="50800">
            <a:noFill/>
          </a:ln>
        </p:spPr>
        <p:txBody>
          <a:bodyPr vert="vert270" lIns="108000" tIns="72000" rIns="108000" bIns="72000" anchor="ctr"/>
          <a:lstStyle/>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b="1" i="0" u="none" strike="noStrike" kern="0" cap="none" spc="0" normalizeH="0" baseline="0" noProof="0" dirty="0">
                <a:ln>
                  <a:noFill/>
                </a:ln>
                <a:solidFill>
                  <a:prstClr val="white"/>
                </a:solidFill>
                <a:effectLst/>
                <a:uLnTx/>
                <a:uFillTx/>
                <a:latin typeface="Calibri"/>
                <a:cs typeface="Arial" panose="020B0604020202020204" pitchFamily="34" charset="0"/>
              </a:rPr>
              <a:t>Not Anti-Documentation</a:t>
            </a:r>
            <a:endParaRPr lang="en-US" b="1" kern="0" dirty="0">
              <a:solidFill>
                <a:prstClr val="white"/>
              </a:solidFill>
              <a:latin typeface="Calibri"/>
              <a:cs typeface="Arial" panose="020B0604020202020204" pitchFamily="34" charset="0"/>
            </a:endParaRP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endParaRPr kumimoji="0" lang="en-US" sz="1200" b="1" i="0" u="none" strike="noStrike" kern="0" cap="none" spc="0" normalizeH="0" baseline="0" noProof="0" dirty="0">
              <a:ln>
                <a:noFill/>
              </a:ln>
              <a:solidFill>
                <a:prstClr val="white"/>
              </a:solidFill>
              <a:effectLst/>
              <a:uLnTx/>
              <a:uFillTx/>
              <a:latin typeface="Calibri"/>
              <a:cs typeface="Arial" panose="020B0604020202020204" pitchFamily="34" charset="0"/>
            </a:endParaRPr>
          </a:p>
          <a:p>
            <a:pPr marL="0" marR="0" lvl="0" indent="0" algn="ctr" defTabSz="1221456" eaLnBrk="1" fontAlgn="auto" latinLnBrk="0" hangingPunct="1">
              <a:lnSpc>
                <a:spcPct val="100000"/>
              </a:lnSpc>
              <a:spcBef>
                <a:spcPts val="0"/>
              </a:spcBef>
              <a:spcAft>
                <a:spcPts val="0"/>
              </a:spcAft>
              <a:buClr>
                <a:srgbClr val="B0E900"/>
              </a:buClr>
              <a:buSzPct val="110000"/>
              <a:buFontTx/>
              <a:buNone/>
              <a:tabLst/>
              <a:defRPr/>
            </a:pPr>
            <a:r>
              <a:rPr kumimoji="0" lang="en-US" sz="1200" b="1" i="0" u="none" strike="noStrike" kern="0" cap="none" spc="0" normalizeH="0" baseline="0" noProof="0" dirty="0">
                <a:ln>
                  <a:noFill/>
                </a:ln>
                <a:solidFill>
                  <a:prstClr val="white"/>
                </a:solidFill>
                <a:effectLst/>
                <a:uLnTx/>
                <a:uFillTx/>
                <a:latin typeface="Calibri"/>
                <a:cs typeface="Arial" panose="020B0604020202020204" pitchFamily="34" charset="0"/>
              </a:rPr>
              <a:t>(Agile does not prefer documentation just for the sake of creating it)</a:t>
            </a:r>
          </a:p>
        </p:txBody>
      </p:sp>
    </p:spTree>
    <p:extLst>
      <p:ext uri="{BB962C8B-B14F-4D97-AF65-F5344CB8AC3E}">
        <p14:creationId xmlns:p14="http://schemas.microsoft.com/office/powerpoint/2010/main" val="69120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text, person&#10;&#10;Description automatically generated">
            <a:extLst>
              <a:ext uri="{FF2B5EF4-FFF2-40B4-BE49-F238E27FC236}">
                <a16:creationId xmlns:a16="http://schemas.microsoft.com/office/drawing/2014/main" id="{F512D973-CB1F-622C-BF40-1EE70853864E}"/>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id="{FCA3C0E8-0424-7F44-2668-36747986D227}"/>
              </a:ext>
            </a:extLst>
          </p:cNvPr>
          <p:cNvSpPr>
            <a:spLocks noGrp="1"/>
          </p:cNvSpPr>
          <p:nvPr>
            <p:ph type="title"/>
          </p:nvPr>
        </p:nvSpPr>
        <p:spPr/>
        <p:txBody>
          <a:bodyPr/>
          <a:lstStyle/>
          <a:p>
            <a:r>
              <a:rPr lang="en-US" dirty="0"/>
              <a:t>SCRUM</a:t>
            </a:r>
          </a:p>
        </p:txBody>
      </p:sp>
    </p:spTree>
    <p:extLst>
      <p:ext uri="{BB962C8B-B14F-4D97-AF65-F5344CB8AC3E}">
        <p14:creationId xmlns:p14="http://schemas.microsoft.com/office/powerpoint/2010/main" val="2899726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31E70-3647-B989-5410-EDB77E069428}"/>
              </a:ext>
            </a:extLst>
          </p:cNvPr>
          <p:cNvSpPr>
            <a:spLocks noGrp="1"/>
          </p:cNvSpPr>
          <p:nvPr>
            <p:ph type="title"/>
          </p:nvPr>
        </p:nvSpPr>
        <p:spPr>
          <a:xfrm>
            <a:off x="499611" y="563974"/>
            <a:ext cx="10419715" cy="418576"/>
          </a:xfrm>
        </p:spPr>
        <p:txBody>
          <a:bodyPr/>
          <a:lstStyle/>
          <a:p>
            <a:r>
              <a:rPr lang="en-US" dirty="0"/>
              <a:t>SCRUM</a:t>
            </a:r>
          </a:p>
        </p:txBody>
      </p:sp>
      <p:pic>
        <p:nvPicPr>
          <p:cNvPr id="2" name="Picture 1">
            <a:extLst>
              <a:ext uri="{FF2B5EF4-FFF2-40B4-BE49-F238E27FC236}">
                <a16:creationId xmlns:a16="http://schemas.microsoft.com/office/drawing/2014/main" id="{4F2A1DC9-87AF-E43B-B506-E05653549D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2554" y="982550"/>
            <a:ext cx="7995823" cy="5330548"/>
          </a:xfrm>
          <a:prstGeom prst="rect">
            <a:avLst/>
          </a:prstGeom>
        </p:spPr>
      </p:pic>
      <p:sp>
        <p:nvSpPr>
          <p:cNvPr id="6" name="Rectangle 5">
            <a:extLst>
              <a:ext uri="{FF2B5EF4-FFF2-40B4-BE49-F238E27FC236}">
                <a16:creationId xmlns:a16="http://schemas.microsoft.com/office/drawing/2014/main" id="{5FD14B5F-B369-DEB7-5BEA-85F46C54DBBA}"/>
              </a:ext>
            </a:extLst>
          </p:cNvPr>
          <p:cNvSpPr/>
          <p:nvPr/>
        </p:nvSpPr>
        <p:spPr>
          <a:xfrm>
            <a:off x="8900966" y="2739250"/>
            <a:ext cx="3225932" cy="2043636"/>
          </a:xfrm>
          <a:prstGeom prst="rect">
            <a:avLst/>
          </a:prstGeom>
        </p:spPr>
        <p:txBody>
          <a:bodyPr wrap="square">
            <a:spAutoFit/>
          </a:bodyPr>
          <a:lstStyle/>
          <a:p>
            <a:pPr marL="0" lvl="1">
              <a:lnSpc>
                <a:spcPct val="80000"/>
              </a:lnSpc>
              <a:spcBef>
                <a:spcPts val="1000"/>
              </a:spcBef>
              <a:spcAft>
                <a:spcPts val="1000"/>
              </a:spcAft>
              <a:buClr>
                <a:schemeClr val="accent1"/>
              </a:buClr>
              <a:buSzPct val="80000"/>
              <a:defRPr/>
            </a:pPr>
            <a:r>
              <a:rPr lang="en-US" altLang="ja-JP" sz="2400" b="1" dirty="0">
                <a:latin typeface="Arial" pitchFamily="34" charset="0"/>
                <a:cs typeface="Arial" pitchFamily="34" charset="0"/>
              </a:rPr>
              <a:t>3 Accountabilities</a:t>
            </a:r>
          </a:p>
          <a:p>
            <a:pPr marL="0" lvl="1">
              <a:lnSpc>
                <a:spcPct val="80000"/>
              </a:lnSpc>
              <a:spcBef>
                <a:spcPts val="1000"/>
              </a:spcBef>
              <a:spcAft>
                <a:spcPts val="1000"/>
              </a:spcAft>
              <a:buClr>
                <a:schemeClr val="accent1"/>
              </a:buClr>
              <a:buSzPct val="80000"/>
              <a:defRPr/>
            </a:pPr>
            <a:r>
              <a:rPr lang="en-US" altLang="ja-JP" sz="2400" b="1" dirty="0">
                <a:latin typeface="Arial" pitchFamily="34" charset="0"/>
                <a:cs typeface="Arial" pitchFamily="34" charset="0"/>
              </a:rPr>
              <a:t>3 Artifacts</a:t>
            </a:r>
          </a:p>
          <a:p>
            <a:pPr marL="0" lvl="1">
              <a:lnSpc>
                <a:spcPct val="80000"/>
              </a:lnSpc>
              <a:spcBef>
                <a:spcPts val="1000"/>
              </a:spcBef>
              <a:spcAft>
                <a:spcPts val="1000"/>
              </a:spcAft>
              <a:buClr>
                <a:schemeClr val="accent1"/>
              </a:buClr>
              <a:buSzPct val="80000"/>
              <a:defRPr/>
            </a:pPr>
            <a:r>
              <a:rPr lang="en-US" altLang="ja-JP" sz="2400" b="1" dirty="0">
                <a:latin typeface="Arial" pitchFamily="34" charset="0"/>
                <a:cs typeface="Arial" pitchFamily="34" charset="0"/>
              </a:rPr>
              <a:t>5 Ceremonies</a:t>
            </a:r>
          </a:p>
          <a:p>
            <a:pPr marL="0" lvl="1">
              <a:lnSpc>
                <a:spcPct val="80000"/>
              </a:lnSpc>
              <a:spcBef>
                <a:spcPts val="1000"/>
              </a:spcBef>
              <a:spcAft>
                <a:spcPts val="1000"/>
              </a:spcAft>
              <a:buClr>
                <a:schemeClr val="accent1"/>
              </a:buClr>
              <a:buSzPct val="80000"/>
              <a:defRPr/>
            </a:pPr>
            <a:r>
              <a:rPr lang="en-US" altLang="ja-JP" sz="2400" b="1" dirty="0">
                <a:latin typeface="Arial" pitchFamily="34" charset="0"/>
                <a:cs typeface="Arial" pitchFamily="34" charset="0"/>
              </a:rPr>
              <a:t>5 Values</a:t>
            </a:r>
          </a:p>
        </p:txBody>
      </p:sp>
    </p:spTree>
    <p:extLst>
      <p:ext uri="{BB962C8B-B14F-4D97-AF65-F5344CB8AC3E}">
        <p14:creationId xmlns:p14="http://schemas.microsoft.com/office/powerpoint/2010/main" val="128546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HCLTech Theme">
  <a:themeElements>
    <a:clrScheme name="HCLTech Primary Colours">
      <a:dk1>
        <a:srgbClr val="000000"/>
      </a:dk1>
      <a:lt1>
        <a:srgbClr val="FFFFFF"/>
      </a:lt1>
      <a:dk2>
        <a:srgbClr val="5F1EBE"/>
      </a:dk2>
      <a:lt2>
        <a:srgbClr val="411482"/>
      </a:lt2>
      <a:accent1>
        <a:srgbClr val="8C69F0"/>
      </a:accent1>
      <a:accent2>
        <a:srgbClr val="B9C8FF"/>
      </a:accent2>
      <a:accent3>
        <a:srgbClr val="0F5FDC"/>
      </a:accent3>
      <a:accent4>
        <a:srgbClr val="3C91FF"/>
      </a:accent4>
      <a:accent5>
        <a:srgbClr val="8CC8FA"/>
      </a:accent5>
      <a:accent6>
        <a:srgbClr val="DCE6F0"/>
      </a:accent6>
      <a:hlink>
        <a:srgbClr val="0000FF"/>
      </a:hlink>
      <a:folHlink>
        <a:srgbClr val="292929"/>
      </a:folHlink>
    </a:clrScheme>
    <a:fontScheme name="HCLTech Arial">
      <a:majorFont>
        <a:latin typeface="Arial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C8D2DD"/>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custClrLst>
    <a:custClr name="Dark Teal">
      <a:srgbClr val="007873"/>
    </a:custClr>
    <a:custClr name="Teal">
      <a:srgbClr val="4BC3AF"/>
    </a:custClr>
    <a:custClr name="Teal 80% Tint">
      <a:srgbClr val="6FCFBF"/>
    </a:custClr>
    <a:custClr name="Light Teal">
      <a:srgbClr val="A5E6DC"/>
    </a:custClr>
    <a:custClr name="Dark green">
      <a:srgbClr val="0FA069"/>
    </a:custClr>
    <a:custClr name="Green">
      <a:srgbClr val="82DC73"/>
    </a:custClr>
    <a:custClr name="Green 80% Tint">
      <a:srgbClr val="9BE38F"/>
    </a:custClr>
    <a:custClr name="Light Green">
      <a:srgbClr val="BEEBB4"/>
    </a:custClr>
    <a:custClr name="Dark Yellow">
      <a:srgbClr val="C8870A"/>
    </a:custClr>
    <a:custClr name="Yellow">
      <a:srgbClr val="FFCD41"/>
    </a:custClr>
    <a:custClr name="Yellow 80% Tint">
      <a:srgbClr val="FFD767"/>
    </a:custClr>
    <a:custClr name="Light Yellow">
      <a:srgbClr val="FFECC7"/>
    </a:custClr>
    <a:custClr name="Dark Coral">
      <a:srgbClr val="C3325F"/>
    </a:custClr>
    <a:custClr name="Coral">
      <a:srgbClr val="FF789B"/>
    </a:custClr>
    <a:custClr name="Coral 80% Tint">
      <a:srgbClr val="FF93AF"/>
    </a:custClr>
    <a:custClr name="Light Coral">
      <a:srgbClr val="FFBED7"/>
    </a:custClr>
    <a:custClr name="Bronze">
      <a:srgbClr val="D7BEB4"/>
    </a:custClr>
    <a:custClr name="Cream">
      <a:srgbClr val="FAF0E6"/>
    </a:custClr>
    <a:custClr name="Grey 1">
      <a:srgbClr val="8291A0"/>
    </a:custClr>
    <a:custClr name="Grey 2">
      <a:srgbClr val="A5AFBE"/>
    </a:custClr>
    <a:custClr name="Grey 3">
      <a:srgbClr val="C8D2DD"/>
    </a:custClr>
    <a:custClr name="Grey 4">
      <a:srgbClr val="E6EBF5"/>
    </a:custClr>
  </a:custClrLst>
  <a:extLst>
    <a:ext uri="{05A4C25C-085E-4340-85A3-A5531E510DB2}">
      <thm15:themeFamily xmlns:thm15="http://schemas.microsoft.com/office/thememl/2012/main" name="Presentation12" id="{A8113872-BE6D-794A-A7B0-1DFECAAF93BA}" vid="{9B0A72B4-6565-FE4B-AE8B-2E2088E81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HCLTech Roobert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HCLTech Roobert Light"/>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HCLTech Roobert Light" panose="020F0502020204030204"/>
        <a:ea typeface=""/>
        <a:cs typeface=""/>
        <a:font script="Jpan" typeface="游ゴシック"/>
        <a:font script="Hang" typeface="맑은 고딕"/>
        <a:font script="Hans" typeface="等线"/>
        <a:font script="Hant" typeface="新細明體"/>
        <a:font script="Arab" typeface="HCLTech Roobert Light"/>
        <a:font script="Hebr" typeface="HCLTech Roobert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HCLTech Roobert Light"/>
        <a:font script="Uigh" typeface="Microsoft Uighur"/>
        <a:font script="Geor" typeface="Sylfaen"/>
        <a:font script="Armn" typeface="HCLTech Roobert Light"/>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EE19E84-3AC6-4FEE-95B8-B1C0486A60D4}">
  <we:reference id="b0430364-2ab6-47cd-907e-f8b72239b204" version="3.19.222.0" store="EXCatalog" storeType="EXCatalog"/>
  <we:alternateReferences>
    <we:reference id="WA200000729" version="3.19.222.0" store="en-SG"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108630d3-9f07-4978-88c1-8bb0491e5b9e" xsi:nil="true"/>
    <SharedWithUsers xmlns="cfe0cbec-9bb3-4e31-9f0c-05f7d040e798">
      <UserInfo>
        <DisplayName/>
        <AccountId xsi:nil="true"/>
        <AccountType/>
      </UserInfo>
    </SharedWithUsers>
    <lcf76f155ced4ddcb4097134ff3c332f xmlns="108630d3-9f07-4978-88c1-8bb0491e5b9e">
      <Terms xmlns="http://schemas.microsoft.com/office/infopath/2007/PartnerControls"/>
    </lcf76f155ced4ddcb4097134ff3c332f>
    <TaxCatchAll xmlns="cfe0cbec-9bb3-4e31-9f0c-05f7d040e79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30D28F9D16C9B40AA00799F2A9035C9" ma:contentTypeVersion="18" ma:contentTypeDescription="Create a new document." ma:contentTypeScope="" ma:versionID="d6194b4feddaec04e000aa2489128309">
  <xsd:schema xmlns:xsd="http://www.w3.org/2001/XMLSchema" xmlns:xs="http://www.w3.org/2001/XMLSchema" xmlns:p="http://schemas.microsoft.com/office/2006/metadata/properties" xmlns:ns2="108630d3-9f07-4978-88c1-8bb0491e5b9e" xmlns:ns3="cfe0cbec-9bb3-4e31-9f0c-05f7d040e798" targetNamespace="http://schemas.microsoft.com/office/2006/metadata/properties" ma:root="true" ma:fieldsID="9b21c2aee95f1d67889c111aa3e7209e" ns2:_="" ns3:_="">
    <xsd:import namespace="108630d3-9f07-4978-88c1-8bb0491e5b9e"/>
    <xsd:import namespace="cfe0cbec-9bb3-4e31-9f0c-05f7d040e79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8630d3-9f07-4978-88c1-8bb0491e5b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3bf270c4-dcff-4342-80ff-2f829434461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fe0cbec-9bb3-4e31-9f0c-05f7d040e79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2a657a7-e755-4f71-8c55-77de125ff4c4}" ma:internalName="TaxCatchAll" ma:showField="CatchAllData" ma:web="cfe0cbec-9bb3-4e31-9f0c-05f7d040e7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AC78F0-74B3-402D-A60F-8F2F28B6DBC8}">
  <ds:schemaRefs>
    <ds:schemaRef ds:uri="http://schemas.microsoft.com/sharepoint/v3/contenttype/forms"/>
  </ds:schemaRefs>
</ds:datastoreItem>
</file>

<file path=customXml/itemProps2.xml><?xml version="1.0" encoding="utf-8"?>
<ds:datastoreItem xmlns:ds="http://schemas.openxmlformats.org/officeDocument/2006/customXml" ds:itemID="{FD572C7E-49AE-4EFE-8BC1-86D772F9DCFD}">
  <ds:schemaRefs>
    <ds:schemaRef ds:uri="http://purl.org/dc/terms/"/>
    <ds:schemaRef ds:uri="110d1a53-133b-4ab3-9db2-813e11573919"/>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schemas.microsoft.com/office/infopath/2007/PartnerControls"/>
    <ds:schemaRef ds:uri="759a0348-de6b-49f7-9148-c73ea5256265"/>
    <ds:schemaRef ds:uri="http://www.w3.org/XML/1998/namespace"/>
    <ds:schemaRef ds:uri="108630d3-9f07-4978-88c1-8bb0491e5b9e"/>
    <ds:schemaRef ds:uri="cfe0cbec-9bb3-4e31-9f0c-05f7d040e798"/>
  </ds:schemaRefs>
</ds:datastoreItem>
</file>

<file path=customXml/itemProps3.xml><?xml version="1.0" encoding="utf-8"?>
<ds:datastoreItem xmlns:ds="http://schemas.openxmlformats.org/officeDocument/2006/customXml" ds:itemID="{21C100FC-3608-42CB-8CEA-01DE57E9D3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8630d3-9f07-4978-88c1-8bb0491e5b9e"/>
    <ds:schemaRef ds:uri="cfe0cbec-9bb3-4e31-9f0c-05f7d040e7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HCLTech PPT Template Arial</Template>
  <TotalTime>4831</TotalTime>
  <Words>2726</Words>
  <Application>Microsoft Office PowerPoint</Application>
  <PresentationFormat>Widescreen</PresentationFormat>
  <Paragraphs>403</Paragraphs>
  <Slides>37</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HCLTech Roobert Light</vt:lpstr>
      <vt:lpstr>Calibri</vt:lpstr>
      <vt:lpstr>Arial</vt:lpstr>
      <vt:lpstr>Courier New</vt:lpstr>
      <vt:lpstr>Arial Bold</vt:lpstr>
      <vt:lpstr>HCLTech Theme</vt:lpstr>
      <vt:lpstr>Digital Business Capability</vt:lpstr>
      <vt:lpstr>Traditional Lifecycle Methods - Challenges</vt:lpstr>
      <vt:lpstr>Agile Manifesto</vt:lpstr>
      <vt:lpstr>12 Agile Principles (Simplified)</vt:lpstr>
      <vt:lpstr>Basics &amp; Terminologies</vt:lpstr>
      <vt:lpstr>Basics &amp; Terminologies</vt:lpstr>
      <vt:lpstr>What Agile Is NOT</vt:lpstr>
      <vt:lpstr>SCRUM</vt:lpstr>
      <vt:lpstr>SCRUM</vt:lpstr>
      <vt:lpstr>Scrum Team</vt:lpstr>
      <vt:lpstr>3 Accountabilities</vt:lpstr>
      <vt:lpstr>Product Owner</vt:lpstr>
      <vt:lpstr>Scrum Master</vt:lpstr>
      <vt:lpstr>Developers</vt:lpstr>
      <vt:lpstr>User Story</vt:lpstr>
      <vt:lpstr>User Story – Additional Details</vt:lpstr>
      <vt:lpstr>User Story – Details as smaller sub-stories</vt:lpstr>
      <vt:lpstr>User Story – Acceptance Criteria: Given / When / Then</vt:lpstr>
      <vt:lpstr>3 Artifacts</vt:lpstr>
      <vt:lpstr>Product Backlog</vt:lpstr>
      <vt:lpstr>Sprint Backlog</vt:lpstr>
      <vt:lpstr>Working Software / Increment</vt:lpstr>
      <vt:lpstr>5 Ceremonies</vt:lpstr>
      <vt:lpstr>Sprint</vt:lpstr>
      <vt:lpstr>Sprint Planning</vt:lpstr>
      <vt:lpstr>Daily Scrum (Standup Meeting)</vt:lpstr>
      <vt:lpstr>Sprint Review (Show N Tell)</vt:lpstr>
      <vt:lpstr>Sprint Retrospective</vt:lpstr>
      <vt:lpstr>Backlog Refinement</vt:lpstr>
      <vt:lpstr>5 Values</vt:lpstr>
      <vt:lpstr>Scrum Values</vt:lpstr>
      <vt:lpstr>Characteristics of Scrum: Summary</vt:lpstr>
      <vt:lpstr>Traditional Lifecycle Methods</vt:lpstr>
      <vt:lpstr>What Agile Is</vt:lpstr>
      <vt:lpstr>Popular Agile Frameworks &amp; Methodologies</vt:lpstr>
      <vt:lpstr>Quiz Time</vt:lpstr>
      <vt:lpstr>PowerPoint Presentation</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Suchitra Bhat (HCL Financial Services)</dc:creator>
  <cp:lastModifiedBy>Suchitra Bhat (HCL Financial Services)</cp:lastModifiedBy>
  <cp:revision>50</cp:revision>
  <dcterms:created xsi:type="dcterms:W3CDTF">2023-05-07T08:00:08Z</dcterms:created>
  <dcterms:modified xsi:type="dcterms:W3CDTF">2023-05-11T04:27:38Z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0x010100C30D28F9D16C9B40AA00799F2A9035C9</vt:lpwstr>
  </property>
  <property fmtid="{D5CDD505-2E9C-101B-9397-08002B2CF9AE}" pid="3" name="MediaServiceImageTags">
    <vt:lpwstr/>
  </property>
  <property fmtid="{D5CDD505-2E9C-101B-9397-08002B2CF9AE}" pid="4" name="Order">
    <vt:lpwstr>1174700.00000000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TitusGUID">
    <vt:lpwstr>42c6cbbe-4539-4886-a080-33fe9a0c07bc</vt:lpwstr>
  </property>
  <property fmtid="{D5CDD505-2E9C-101B-9397-08002B2CF9AE}" pid="12" name="HCLClassification">
    <vt:lpwstr>HCL_Cla5s_1nt3rnal</vt:lpwstr>
  </property>
  <property fmtid="{D5CDD505-2E9C-101B-9397-08002B2CF9AE}" pid="13" name="HCLClassD6">
    <vt:lpwstr>False</vt:lpwstr>
  </property>
</Properties>
</file>